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57" d="100"/>
          <a:sy n="57" d="100"/>
        </p:scale>
        <p:origin x="2587" y="6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1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2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5778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20759" rtl="0" eaLnBrk="1" latinLnBrk="0" hangingPunct="1"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5285" indent="-495285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073117" indent="-412737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spcBef>
          <a:spcPct val="20000"/>
        </a:spcBef>
        <a:buFont typeface="Arial" pitchFamily="34" charset="0"/>
        <a:buChar char="»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04664" y="80895"/>
            <a:ext cx="15841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（</a:t>
            </a:r>
            <a:r>
              <a:rPr lang="ja-JP" altLang="ja-JP" sz="105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調書（２）</a:t>
            </a:r>
            <a:r>
              <a:rPr lang="ja-JP" altLang="en-US" sz="1050" kern="100" dirty="0">
                <a:ea typeface="ＭＳ 明朝" panose="02020609040205080304" pitchFamily="17" charset="-128"/>
                <a:cs typeface="Times New Roman" panose="02020603050405020304" pitchFamily="18" charset="0"/>
              </a:rPr>
              <a:t>別</a:t>
            </a:r>
            <a:r>
              <a:rPr lang="ja-JP" altLang="ja-JP" sz="105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葉</a:t>
            </a:r>
            <a:r>
              <a:rPr lang="ja-JP" altLang="en-US" sz="105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）</a:t>
            </a:r>
            <a:endParaRPr kumimoji="1" lang="ja-JP" altLang="en-US" sz="300" dirty="0"/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56" y="5170562"/>
            <a:ext cx="6264696" cy="3456384"/>
          </a:xfrm>
          <a:prstGeom prst="rect">
            <a:avLst/>
          </a:prstGeom>
        </p:spPr>
      </p:pic>
      <p:graphicFrame>
        <p:nvGraphicFramePr>
          <p:cNvPr id="3" name="表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867092971"/>
              </p:ext>
            </p:extLst>
          </p:nvPr>
        </p:nvGraphicFramePr>
        <p:xfrm>
          <a:off x="332656" y="4108656"/>
          <a:ext cx="6264696" cy="916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9163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109467"/>
              </p:ext>
            </p:extLst>
          </p:nvPr>
        </p:nvGraphicFramePr>
        <p:xfrm>
          <a:off x="347504" y="8806027"/>
          <a:ext cx="6264696" cy="839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396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563528" y="997636"/>
            <a:ext cx="5832648" cy="280323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 algn="just">
              <a:lnSpc>
                <a:spcPts val="1400"/>
              </a:lnSpc>
            </a:pP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  <a:endParaRPr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被推薦者の技能レベルや、実際の作業風景・作品等が分かる大きくて鮮明なものを複数枚添付する。</a:t>
            </a:r>
            <a:r>
              <a:rPr lang="ja-JP" altLang="en-US" sz="12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（作業風景、作業工程、製作物（作品）、後進の指導育成）</a:t>
            </a:r>
            <a:endParaRPr lang="en-US" altLang="ja-JP" sz="12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endParaRPr lang="en-US" altLang="ja-JP" sz="12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en-US" altLang="ja-JP" sz="1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調書に記載した内容に関連する写真を添付し、内容について下記「写真説明」欄　　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に簡潔に記入する。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写真に代えて図表を添付してもよい。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写真が枠内に収まらない場合は、適宜レイアウト変更してもよい。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en-US" altLang="ja-JP" sz="12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ja-JP" sz="11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直近</a:t>
            </a:r>
            <a:r>
              <a:rPr lang="ja-JP" altLang="en-US" sz="1100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１</a:t>
            </a:r>
            <a:r>
              <a:rPr lang="ja-JP" altLang="ja-JP" sz="11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年以内の作業風景を</a:t>
            </a:r>
            <a:r>
              <a:rPr lang="ja-JP" altLang="en-US" sz="1100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１</a:t>
            </a:r>
            <a:r>
              <a:rPr lang="ja-JP" altLang="ja-JP" sz="11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枚</a:t>
            </a:r>
            <a:r>
              <a:rPr lang="ja-JP" altLang="en-US" sz="11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以上</a:t>
            </a:r>
            <a:r>
              <a:rPr lang="ja-JP" altLang="ja-JP" sz="11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入れること</a:t>
            </a:r>
            <a:r>
              <a:rPr lang="ja-JP" altLang="en-US" sz="11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endParaRPr lang="en-US" altLang="ja-JP" sz="11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</a:pPr>
            <a:r>
              <a:rPr lang="en-US" altLang="ja-JP" sz="11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ja-JP" sz="11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写真はＡ４版紙面（片面）</a:t>
            </a:r>
            <a:r>
              <a:rPr lang="ja-JP" altLang="en-US" sz="1100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１０</a:t>
            </a:r>
            <a:r>
              <a:rPr lang="ja-JP" altLang="ja-JP" sz="11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枚以内に収まる限り２枚以上でも構いません。</a:t>
            </a:r>
            <a:endParaRPr lang="en-US" altLang="ja-JP" sz="1100" kern="100" dirty="0">
              <a:effectLst/>
              <a:latin typeface="Century" panose="02040604050505020304" pitchFamily="18" charset="0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</a:pPr>
            <a:r>
              <a:rPr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様式が足りない場合はコピーして使用すること。</a:t>
            </a:r>
            <a:endParaRPr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複数人写っている場合は、どれが本人が分かるようにすること。</a:t>
            </a:r>
            <a:endParaRPr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endParaRPr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本記述を削除してから使用する。</a:t>
            </a:r>
          </a:p>
          <a:p>
            <a:pPr algn="just">
              <a:lnSpc>
                <a:spcPts val="1400"/>
              </a:lnSpc>
            </a:pPr>
            <a:endParaRPr lang="ja-JP" altLang="ja-JP" sz="11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668B783-B755-F726-A39B-AE64D7CFDB3E}"/>
              </a:ext>
            </a:extLst>
          </p:cNvPr>
          <p:cNvSpPr txBox="1"/>
          <p:nvPr/>
        </p:nvSpPr>
        <p:spPr>
          <a:xfrm>
            <a:off x="2636912" y="353759"/>
            <a:ext cx="4104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（</a:t>
            </a:r>
            <a:r>
              <a:rPr kumimoji="1" lang="ja-JP" altLang="en-US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職種：　　　　　　　　氏名　　　　　　　）</a:t>
            </a:r>
            <a:r>
              <a:rPr kumimoji="1" lang="ja-JP" altLang="en-US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明朝" panose="02020609040205080304" pitchFamily="17" charset="-128"/>
                <a:ea typeface="ＭＳ 明朝" panose="02020609040205080304" pitchFamily="17" charset="-128"/>
                <a:cs typeface="+mn-cs"/>
              </a:rPr>
              <a:t>　</a:t>
            </a:r>
            <a:r>
              <a:rPr kumimoji="1" lang="ja-JP" altLang="en-US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　　　　　　　</a:t>
            </a:r>
            <a:endParaRPr kumimoji="1" lang="en-US" altLang="ja-JP" sz="14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1433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89A184D-C830-8A1B-F236-91C2BDC26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>
            <a:extLst>
              <a:ext uri="{FF2B5EF4-FFF2-40B4-BE49-F238E27FC236}">
                <a16:creationId xmlns:a16="http://schemas.microsoft.com/office/drawing/2014/main" id="{A4B56EBE-5B27-E2C0-5011-6D3C82CBED6B}"/>
              </a:ext>
            </a:extLst>
          </p:cNvPr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B9E45F78-AB05-CF7F-3DF4-F49EE900A47D}"/>
              </a:ext>
            </a:extLst>
          </p:cNvPr>
          <p:cNvSpPr txBox="1"/>
          <p:nvPr/>
        </p:nvSpPr>
        <p:spPr>
          <a:xfrm>
            <a:off x="404664" y="80895"/>
            <a:ext cx="15841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（</a:t>
            </a:r>
            <a:r>
              <a:rPr lang="ja-JP" altLang="ja-JP" sz="105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調書（２）</a:t>
            </a:r>
            <a:r>
              <a:rPr lang="ja-JP" altLang="en-US" sz="1050" kern="100" dirty="0">
                <a:ea typeface="ＭＳ 明朝" panose="02020609040205080304" pitchFamily="17" charset="-128"/>
                <a:cs typeface="Times New Roman" panose="02020603050405020304" pitchFamily="18" charset="0"/>
              </a:rPr>
              <a:t>別</a:t>
            </a:r>
            <a:r>
              <a:rPr lang="ja-JP" altLang="ja-JP" sz="105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葉</a:t>
            </a:r>
            <a:r>
              <a:rPr lang="ja-JP" altLang="en-US" sz="105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）</a:t>
            </a:r>
            <a:endParaRPr kumimoji="1" lang="ja-JP" altLang="en-US" sz="300" dirty="0"/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A961F8EE-AA11-E0C7-EA41-B3DAA2D09A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652" y="5169024"/>
            <a:ext cx="6264696" cy="3456384"/>
          </a:xfrm>
          <a:prstGeom prst="rect">
            <a:avLst/>
          </a:prstGeom>
        </p:spPr>
      </p:pic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5513473E-532C-D72B-B1AF-192BD57ED89B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751962500"/>
              </p:ext>
            </p:extLst>
          </p:nvPr>
        </p:nvGraphicFramePr>
        <p:xfrm>
          <a:off x="332656" y="4128678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>
            <a:extLst>
              <a:ext uri="{FF2B5EF4-FFF2-40B4-BE49-F238E27FC236}">
                <a16:creationId xmlns:a16="http://schemas.microsoft.com/office/drawing/2014/main" id="{15972E55-72B0-DF70-5851-70B35DE30CF9}"/>
              </a:ext>
            </a:extLst>
          </p:cNvPr>
          <p:cNvGraphicFramePr>
            <a:graphicFrameLocks noGrp="1"/>
          </p:cNvGraphicFramePr>
          <p:nvPr/>
        </p:nvGraphicFramePr>
        <p:xfrm>
          <a:off x="347504" y="8806027"/>
          <a:ext cx="6264696" cy="839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396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4159B07-45CC-F7A5-0530-F6B721E32AA4}"/>
              </a:ext>
            </a:extLst>
          </p:cNvPr>
          <p:cNvSpPr txBox="1"/>
          <p:nvPr/>
        </p:nvSpPr>
        <p:spPr>
          <a:xfrm>
            <a:off x="2636912" y="353759"/>
            <a:ext cx="4104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（</a:t>
            </a:r>
            <a:r>
              <a:rPr kumimoji="1" lang="ja-JP" altLang="en-US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職種：　　　　　　　　氏名　　　　　　　）</a:t>
            </a:r>
            <a:r>
              <a:rPr kumimoji="1" lang="ja-JP" altLang="en-US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明朝" panose="02020609040205080304" pitchFamily="17" charset="-128"/>
                <a:ea typeface="ＭＳ 明朝" panose="02020609040205080304" pitchFamily="17" charset="-128"/>
                <a:cs typeface="+mn-cs"/>
              </a:rPr>
              <a:t>　</a:t>
            </a:r>
            <a:r>
              <a:rPr kumimoji="1" lang="ja-JP" altLang="en-US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　　　　　　　</a:t>
            </a:r>
            <a:endParaRPr kumimoji="1" lang="en-US" altLang="ja-JP" sz="14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2447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207</Words>
  <Application>Microsoft Office PowerPoint</Application>
  <PresentationFormat>A4 210 x 297 mm</PresentationFormat>
  <Paragraphs>26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ゴシック</vt:lpstr>
      <vt:lpstr>ＭＳ 明朝</vt:lpstr>
      <vt:lpstr>Arial</vt:lpstr>
      <vt:lpstr>Calibri</vt:lpstr>
      <vt:lpstr>Century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2026-05-22T03:50:06Z</dcterms:created>
  <dcterms:modified xsi:type="dcterms:W3CDTF">2026-05-22T03:50:11Z</dcterms:modified>
</cp:coreProperties>
</file>