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735763" cy="9866313"/>
  <p:defaultTextStyle>
    <a:defPPr>
      <a:defRPr lang="ja-JP"/>
    </a:defPPr>
    <a:lvl1pPr marL="0" algn="l" defTabSz="957817" rtl="0" eaLnBrk="1" latinLnBrk="0" hangingPunct="1">
      <a:defRPr kumimoji="1" sz="1900" kern="1200">
        <a:solidFill>
          <a:schemeClr val="tx1"/>
        </a:solidFill>
        <a:latin typeface="+mn-lt"/>
        <a:ea typeface="+mn-ea"/>
        <a:cs typeface="+mn-cs"/>
      </a:defRPr>
    </a:lvl1pPr>
    <a:lvl2pPr marL="478908" algn="l" defTabSz="957817" rtl="0" eaLnBrk="1" latinLnBrk="0" hangingPunct="1">
      <a:defRPr kumimoji="1" sz="1900" kern="1200">
        <a:solidFill>
          <a:schemeClr val="tx1"/>
        </a:solidFill>
        <a:latin typeface="+mn-lt"/>
        <a:ea typeface="+mn-ea"/>
        <a:cs typeface="+mn-cs"/>
      </a:defRPr>
    </a:lvl2pPr>
    <a:lvl3pPr marL="957817" algn="l" defTabSz="957817" rtl="0" eaLnBrk="1" latinLnBrk="0" hangingPunct="1">
      <a:defRPr kumimoji="1" sz="1900" kern="1200">
        <a:solidFill>
          <a:schemeClr val="tx1"/>
        </a:solidFill>
        <a:latin typeface="+mn-lt"/>
        <a:ea typeface="+mn-ea"/>
        <a:cs typeface="+mn-cs"/>
      </a:defRPr>
    </a:lvl3pPr>
    <a:lvl4pPr marL="1436726" algn="l" defTabSz="957817" rtl="0" eaLnBrk="1" latinLnBrk="0" hangingPunct="1">
      <a:defRPr kumimoji="1" sz="1900" kern="1200">
        <a:solidFill>
          <a:schemeClr val="tx1"/>
        </a:solidFill>
        <a:latin typeface="+mn-lt"/>
        <a:ea typeface="+mn-ea"/>
        <a:cs typeface="+mn-cs"/>
      </a:defRPr>
    </a:lvl4pPr>
    <a:lvl5pPr marL="1915634" algn="l" defTabSz="957817" rtl="0" eaLnBrk="1" latinLnBrk="0" hangingPunct="1">
      <a:defRPr kumimoji="1" sz="1900" kern="1200">
        <a:solidFill>
          <a:schemeClr val="tx1"/>
        </a:solidFill>
        <a:latin typeface="+mn-lt"/>
        <a:ea typeface="+mn-ea"/>
        <a:cs typeface="+mn-cs"/>
      </a:defRPr>
    </a:lvl5pPr>
    <a:lvl6pPr marL="2394542" algn="l" defTabSz="957817" rtl="0" eaLnBrk="1" latinLnBrk="0" hangingPunct="1">
      <a:defRPr kumimoji="1" sz="1900" kern="1200">
        <a:solidFill>
          <a:schemeClr val="tx1"/>
        </a:solidFill>
        <a:latin typeface="+mn-lt"/>
        <a:ea typeface="+mn-ea"/>
        <a:cs typeface="+mn-cs"/>
      </a:defRPr>
    </a:lvl6pPr>
    <a:lvl7pPr marL="2873450" algn="l" defTabSz="957817" rtl="0" eaLnBrk="1" latinLnBrk="0" hangingPunct="1">
      <a:defRPr kumimoji="1" sz="1900" kern="1200">
        <a:solidFill>
          <a:schemeClr val="tx1"/>
        </a:solidFill>
        <a:latin typeface="+mn-lt"/>
        <a:ea typeface="+mn-ea"/>
        <a:cs typeface="+mn-cs"/>
      </a:defRPr>
    </a:lvl7pPr>
    <a:lvl8pPr marL="3352359" algn="l" defTabSz="957817" rtl="0" eaLnBrk="1" latinLnBrk="0" hangingPunct="1">
      <a:defRPr kumimoji="1" sz="1900" kern="1200">
        <a:solidFill>
          <a:schemeClr val="tx1"/>
        </a:solidFill>
        <a:latin typeface="+mn-lt"/>
        <a:ea typeface="+mn-ea"/>
        <a:cs typeface="+mn-cs"/>
      </a:defRPr>
    </a:lvl8pPr>
    <a:lvl9pPr marL="3831268" algn="l" defTabSz="957817"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564" autoAdjust="0"/>
    <p:restoredTop sz="95254" autoAdjust="0"/>
  </p:normalViewPr>
  <p:slideViewPr>
    <p:cSldViewPr>
      <p:cViewPr>
        <p:scale>
          <a:sx n="75" d="100"/>
          <a:sy n="75" d="100"/>
        </p:scale>
        <p:origin x="1320" y="-68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1" cy="493316"/>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0"/>
            <a:ext cx="2918831" cy="493316"/>
          </a:xfrm>
          <a:prstGeom prst="rect">
            <a:avLst/>
          </a:prstGeom>
        </p:spPr>
        <p:txBody>
          <a:bodyPr vert="horz" lIns="90638" tIns="45318" rIns="90638" bIns="45318" rtlCol="0"/>
          <a:lstStyle>
            <a:lvl1pPr algn="r">
              <a:defRPr sz="1200"/>
            </a:lvl1pPr>
          </a:lstStyle>
          <a:p>
            <a:fld id="{4E7F0E0B-A623-4739-ACF0-53B410151D6B}" type="datetimeFigureOut">
              <a:rPr kumimoji="1" lang="ja-JP" altLang="en-US" smtClean="0"/>
              <a:pPr/>
              <a:t>2015/7/24</a:t>
            </a:fld>
            <a:endParaRPr kumimoji="1" lang="ja-JP" altLang="en-US"/>
          </a:p>
        </p:txBody>
      </p:sp>
      <p:sp>
        <p:nvSpPr>
          <p:cNvPr id="4" name="スライド イメージ プレースホルダ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 4"/>
          <p:cNvSpPr>
            <a:spLocks noGrp="1"/>
          </p:cNvSpPr>
          <p:nvPr>
            <p:ph type="body" sz="quarter" idx="3"/>
          </p:nvPr>
        </p:nvSpPr>
        <p:spPr>
          <a:xfrm>
            <a:off x="673577" y="4686500"/>
            <a:ext cx="5388610" cy="4439841"/>
          </a:xfrm>
          <a:prstGeom prst="rect">
            <a:avLst/>
          </a:prstGeom>
        </p:spPr>
        <p:txBody>
          <a:bodyPr vert="horz" lIns="90638" tIns="45318" rIns="90638" bIns="4531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6"/>
            <a:ext cx="2918831" cy="493316"/>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1" cy="493316"/>
          </a:xfrm>
          <a:prstGeom prst="rect">
            <a:avLst/>
          </a:prstGeom>
        </p:spPr>
        <p:txBody>
          <a:bodyPr vert="horz" lIns="90638" tIns="45318" rIns="90638" bIns="45318" rtlCol="0" anchor="b"/>
          <a:lstStyle>
            <a:lvl1pPr algn="r">
              <a:defRPr sz="1200"/>
            </a:lvl1pPr>
          </a:lstStyle>
          <a:p>
            <a:fld id="{B0C73E51-16F3-4ABE-94A5-5E90B529355D}" type="slidenum">
              <a:rPr kumimoji="1" lang="ja-JP" altLang="en-US" smtClean="0"/>
              <a:pPr/>
              <a:t>‹#›</a:t>
            </a:fld>
            <a:endParaRPr kumimoji="1" lang="ja-JP" altLang="en-US"/>
          </a:p>
        </p:txBody>
      </p:sp>
    </p:spTree>
    <p:extLst>
      <p:ext uri="{BB962C8B-B14F-4D97-AF65-F5344CB8AC3E}">
        <p14:creationId xmlns:p14="http://schemas.microsoft.com/office/powerpoint/2010/main" val="706821768"/>
      </p:ext>
    </p:extLst>
  </p:cSld>
  <p:clrMap bg1="lt1" tx1="dk1" bg2="lt2" tx2="dk2" accent1="accent1" accent2="accent2" accent3="accent3" accent4="accent4" accent5="accent5" accent6="accent6" hlink="hlink" folHlink="folHlink"/>
  <p:notesStyle>
    <a:lvl1pPr marL="0" algn="l" defTabSz="957817" rtl="0" eaLnBrk="1" latinLnBrk="0" hangingPunct="1">
      <a:defRPr kumimoji="1" sz="1200" kern="1200">
        <a:solidFill>
          <a:schemeClr val="tx1"/>
        </a:solidFill>
        <a:latin typeface="+mn-lt"/>
        <a:ea typeface="+mn-ea"/>
        <a:cs typeface="+mn-cs"/>
      </a:defRPr>
    </a:lvl1pPr>
    <a:lvl2pPr marL="478908" algn="l" defTabSz="957817" rtl="0" eaLnBrk="1" latinLnBrk="0" hangingPunct="1">
      <a:defRPr kumimoji="1" sz="1200" kern="1200">
        <a:solidFill>
          <a:schemeClr val="tx1"/>
        </a:solidFill>
        <a:latin typeface="+mn-lt"/>
        <a:ea typeface="+mn-ea"/>
        <a:cs typeface="+mn-cs"/>
      </a:defRPr>
    </a:lvl2pPr>
    <a:lvl3pPr marL="957817" algn="l" defTabSz="957817" rtl="0" eaLnBrk="1" latinLnBrk="0" hangingPunct="1">
      <a:defRPr kumimoji="1" sz="1200" kern="1200">
        <a:solidFill>
          <a:schemeClr val="tx1"/>
        </a:solidFill>
        <a:latin typeface="+mn-lt"/>
        <a:ea typeface="+mn-ea"/>
        <a:cs typeface="+mn-cs"/>
      </a:defRPr>
    </a:lvl3pPr>
    <a:lvl4pPr marL="1436726" algn="l" defTabSz="957817" rtl="0" eaLnBrk="1" latinLnBrk="0" hangingPunct="1">
      <a:defRPr kumimoji="1" sz="1200" kern="1200">
        <a:solidFill>
          <a:schemeClr val="tx1"/>
        </a:solidFill>
        <a:latin typeface="+mn-lt"/>
        <a:ea typeface="+mn-ea"/>
        <a:cs typeface="+mn-cs"/>
      </a:defRPr>
    </a:lvl4pPr>
    <a:lvl5pPr marL="1915634" algn="l" defTabSz="957817" rtl="0" eaLnBrk="1" latinLnBrk="0" hangingPunct="1">
      <a:defRPr kumimoji="1" sz="1200" kern="1200">
        <a:solidFill>
          <a:schemeClr val="tx1"/>
        </a:solidFill>
        <a:latin typeface="+mn-lt"/>
        <a:ea typeface="+mn-ea"/>
        <a:cs typeface="+mn-cs"/>
      </a:defRPr>
    </a:lvl5pPr>
    <a:lvl6pPr marL="2394542" algn="l" defTabSz="957817" rtl="0" eaLnBrk="1" latinLnBrk="0" hangingPunct="1">
      <a:defRPr kumimoji="1" sz="1200" kern="1200">
        <a:solidFill>
          <a:schemeClr val="tx1"/>
        </a:solidFill>
        <a:latin typeface="+mn-lt"/>
        <a:ea typeface="+mn-ea"/>
        <a:cs typeface="+mn-cs"/>
      </a:defRPr>
    </a:lvl6pPr>
    <a:lvl7pPr marL="2873450" algn="l" defTabSz="957817" rtl="0" eaLnBrk="1" latinLnBrk="0" hangingPunct="1">
      <a:defRPr kumimoji="1" sz="1200" kern="1200">
        <a:solidFill>
          <a:schemeClr val="tx1"/>
        </a:solidFill>
        <a:latin typeface="+mn-lt"/>
        <a:ea typeface="+mn-ea"/>
        <a:cs typeface="+mn-cs"/>
      </a:defRPr>
    </a:lvl7pPr>
    <a:lvl8pPr marL="3352359" algn="l" defTabSz="957817" rtl="0" eaLnBrk="1" latinLnBrk="0" hangingPunct="1">
      <a:defRPr kumimoji="1" sz="1200" kern="1200">
        <a:solidFill>
          <a:schemeClr val="tx1"/>
        </a:solidFill>
        <a:latin typeface="+mn-lt"/>
        <a:ea typeface="+mn-ea"/>
        <a:cs typeface="+mn-cs"/>
      </a:defRPr>
    </a:lvl8pPr>
    <a:lvl9pPr marL="3831268" algn="l" defTabSz="95781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2"/>
            <a:ext cx="4800600" cy="2531535"/>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7" indent="0" algn="ctr">
              <a:buNone/>
              <a:defRPr>
                <a:solidFill>
                  <a:schemeClr val="tx1">
                    <a:tint val="75000"/>
                  </a:schemeClr>
                </a:solidFill>
              </a:defRPr>
            </a:lvl3pPr>
            <a:lvl4pPr marL="1436726" indent="0" algn="ctr">
              <a:buNone/>
              <a:defRPr>
                <a:solidFill>
                  <a:schemeClr val="tx1">
                    <a:tint val="75000"/>
                  </a:schemeClr>
                </a:solidFill>
              </a:defRPr>
            </a:lvl4pPr>
            <a:lvl5pPr marL="1915634" indent="0" algn="ctr">
              <a:buNone/>
              <a:defRPr>
                <a:solidFill>
                  <a:schemeClr val="tx1">
                    <a:tint val="75000"/>
                  </a:schemeClr>
                </a:solidFill>
              </a:defRPr>
            </a:lvl5pPr>
            <a:lvl6pPr marL="2394542" indent="0" algn="ctr">
              <a:buNone/>
              <a:defRPr>
                <a:solidFill>
                  <a:schemeClr val="tx1">
                    <a:tint val="75000"/>
                  </a:schemeClr>
                </a:solidFill>
              </a:defRPr>
            </a:lvl6pPr>
            <a:lvl7pPr marL="2873450" indent="0" algn="ctr">
              <a:buNone/>
              <a:defRPr>
                <a:solidFill>
                  <a:schemeClr val="tx1">
                    <a:tint val="75000"/>
                  </a:schemeClr>
                </a:solidFill>
              </a:defRPr>
            </a:lvl7pPr>
            <a:lvl8pPr marL="3352359" indent="0" algn="ctr">
              <a:buNone/>
              <a:defRPr>
                <a:solidFill>
                  <a:schemeClr val="tx1">
                    <a:tint val="75000"/>
                  </a:schemeClr>
                </a:solidFill>
              </a:defRPr>
            </a:lvl8pPr>
            <a:lvl9pPr marL="383126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1"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1" y="396703"/>
            <a:ext cx="4514851"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7" indent="0">
              <a:buNone/>
              <a:defRPr sz="1700">
                <a:solidFill>
                  <a:schemeClr val="tx1">
                    <a:tint val="75000"/>
                  </a:schemeClr>
                </a:solidFill>
              </a:defRPr>
            </a:lvl3pPr>
            <a:lvl4pPr marL="1436726" indent="0">
              <a:buNone/>
              <a:defRPr sz="1500">
                <a:solidFill>
                  <a:schemeClr val="tx1">
                    <a:tint val="75000"/>
                  </a:schemeClr>
                </a:solidFill>
              </a:defRPr>
            </a:lvl4pPr>
            <a:lvl5pPr marL="1915634" indent="0">
              <a:buNone/>
              <a:defRPr sz="1500">
                <a:solidFill>
                  <a:schemeClr val="tx1">
                    <a:tint val="75000"/>
                  </a:schemeClr>
                </a:solidFill>
              </a:defRPr>
            </a:lvl5pPr>
            <a:lvl6pPr marL="2394542" indent="0">
              <a:buNone/>
              <a:defRPr sz="1500">
                <a:solidFill>
                  <a:schemeClr val="tx1">
                    <a:tint val="75000"/>
                  </a:schemeClr>
                </a:solidFill>
              </a:defRPr>
            </a:lvl6pPr>
            <a:lvl7pPr marL="2873450" indent="0">
              <a:buNone/>
              <a:defRPr sz="1500">
                <a:solidFill>
                  <a:schemeClr val="tx1">
                    <a:tint val="75000"/>
                  </a:schemeClr>
                </a:solidFill>
              </a:defRPr>
            </a:lvl7pPr>
            <a:lvl8pPr marL="3352359" indent="0">
              <a:buNone/>
              <a:defRPr sz="1500">
                <a:solidFill>
                  <a:schemeClr val="tx1">
                    <a:tint val="75000"/>
                  </a:schemeClr>
                </a:solidFill>
              </a:defRPr>
            </a:lvl8pPr>
            <a:lvl9pPr marL="3831268"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1" y="2311404"/>
            <a:ext cx="3028951"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4"/>
            <a:ext cx="3028951"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8"/>
            <a:ext cx="3030141" cy="924102"/>
          </a:xfrm>
        </p:spPr>
        <p:txBody>
          <a:bodyPr anchor="b"/>
          <a:lstStyle>
            <a:lvl1pPr marL="0" indent="0">
              <a:buNone/>
              <a:defRPr sz="2500" b="1"/>
            </a:lvl1pPr>
            <a:lvl2pPr marL="478908" indent="0">
              <a:buNone/>
              <a:defRPr sz="2100" b="1"/>
            </a:lvl2pPr>
            <a:lvl3pPr marL="957817" indent="0">
              <a:buNone/>
              <a:defRPr sz="1900" b="1"/>
            </a:lvl3pPr>
            <a:lvl4pPr marL="1436726" indent="0">
              <a:buNone/>
              <a:defRPr sz="1700" b="1"/>
            </a:lvl4pPr>
            <a:lvl5pPr marL="1915634" indent="0">
              <a:buNone/>
              <a:defRPr sz="1700" b="1"/>
            </a:lvl5pPr>
            <a:lvl6pPr marL="2394542" indent="0">
              <a:buNone/>
              <a:defRPr sz="1700" b="1"/>
            </a:lvl6pPr>
            <a:lvl7pPr marL="2873450" indent="0">
              <a:buNone/>
              <a:defRPr sz="1700" b="1"/>
            </a:lvl7pPr>
            <a:lvl8pPr marL="3352359" indent="0">
              <a:buNone/>
              <a:defRPr sz="1700" b="1"/>
            </a:lvl8pPr>
            <a:lvl9pPr marL="3831268"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8"/>
            <a:ext cx="3031332" cy="924102"/>
          </a:xfrm>
        </p:spPr>
        <p:txBody>
          <a:bodyPr anchor="b"/>
          <a:lstStyle>
            <a:lvl1pPr marL="0" indent="0">
              <a:buNone/>
              <a:defRPr sz="2500" b="1"/>
            </a:lvl1pPr>
            <a:lvl2pPr marL="478908" indent="0">
              <a:buNone/>
              <a:defRPr sz="2100" b="1"/>
            </a:lvl2pPr>
            <a:lvl3pPr marL="957817" indent="0">
              <a:buNone/>
              <a:defRPr sz="1900" b="1"/>
            </a:lvl3pPr>
            <a:lvl4pPr marL="1436726" indent="0">
              <a:buNone/>
              <a:defRPr sz="1700" b="1"/>
            </a:lvl4pPr>
            <a:lvl5pPr marL="1915634" indent="0">
              <a:buNone/>
              <a:defRPr sz="1700" b="1"/>
            </a:lvl5pPr>
            <a:lvl6pPr marL="2394542" indent="0">
              <a:buNone/>
              <a:defRPr sz="1700" b="1"/>
            </a:lvl6pPr>
            <a:lvl7pPr marL="2873450" indent="0">
              <a:buNone/>
              <a:defRPr sz="1700" b="1"/>
            </a:lvl7pPr>
            <a:lvl8pPr marL="3352359" indent="0">
              <a:buNone/>
              <a:defRPr sz="1700" b="1"/>
            </a:lvl8pPr>
            <a:lvl9pPr marL="3831268"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2"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5"/>
            <a:ext cx="2256234" cy="1678517"/>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0" y="394409"/>
            <a:ext cx="3833812" cy="8454495"/>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2072926"/>
            <a:ext cx="2256234" cy="6775980"/>
          </a:xfrm>
        </p:spPr>
        <p:txBody>
          <a:bodyPr/>
          <a:lstStyle>
            <a:lvl1pPr marL="0" indent="0">
              <a:buNone/>
              <a:defRPr sz="1500"/>
            </a:lvl1pPr>
            <a:lvl2pPr marL="478908" indent="0">
              <a:buNone/>
              <a:defRPr sz="1200"/>
            </a:lvl2pPr>
            <a:lvl3pPr marL="957817" indent="0">
              <a:buNone/>
              <a:defRPr sz="1100"/>
            </a:lvl3pPr>
            <a:lvl4pPr marL="1436726" indent="0">
              <a:buNone/>
              <a:defRPr sz="900"/>
            </a:lvl4pPr>
            <a:lvl5pPr marL="1915634" indent="0">
              <a:buNone/>
              <a:defRPr sz="900"/>
            </a:lvl5pPr>
            <a:lvl6pPr marL="2394542" indent="0">
              <a:buNone/>
              <a:defRPr sz="900"/>
            </a:lvl6pPr>
            <a:lvl7pPr marL="2873450" indent="0">
              <a:buNone/>
              <a:defRPr sz="900"/>
            </a:lvl7pPr>
            <a:lvl8pPr marL="3352359" indent="0">
              <a:buNone/>
              <a:defRPr sz="900"/>
            </a:lvl8pPr>
            <a:lvl9pPr marL="3831268"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1"/>
            <a:ext cx="4114800" cy="81862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7" y="885119"/>
            <a:ext cx="4114800" cy="5943600"/>
          </a:xfrm>
        </p:spPr>
        <p:txBody>
          <a:bodyPr/>
          <a:lstStyle>
            <a:lvl1pPr marL="0" indent="0">
              <a:buNone/>
              <a:defRPr sz="3300"/>
            </a:lvl1pPr>
            <a:lvl2pPr marL="478908" indent="0">
              <a:buNone/>
              <a:defRPr sz="2900"/>
            </a:lvl2pPr>
            <a:lvl3pPr marL="957817" indent="0">
              <a:buNone/>
              <a:defRPr sz="2500"/>
            </a:lvl3pPr>
            <a:lvl4pPr marL="1436726" indent="0">
              <a:buNone/>
              <a:defRPr sz="2100"/>
            </a:lvl4pPr>
            <a:lvl5pPr marL="1915634" indent="0">
              <a:buNone/>
              <a:defRPr sz="2100"/>
            </a:lvl5pPr>
            <a:lvl6pPr marL="2394542" indent="0">
              <a:buNone/>
              <a:defRPr sz="2100"/>
            </a:lvl6pPr>
            <a:lvl7pPr marL="2873450" indent="0">
              <a:buNone/>
              <a:defRPr sz="2100"/>
            </a:lvl7pPr>
            <a:lvl8pPr marL="3352359" indent="0">
              <a:buNone/>
              <a:defRPr sz="2100"/>
            </a:lvl8pPr>
            <a:lvl9pPr marL="3831268" indent="0">
              <a:buNone/>
              <a:defRPr sz="2100"/>
            </a:lvl9pPr>
          </a:lstStyle>
          <a:p>
            <a:endParaRPr kumimoji="1" lang="ja-JP" altLang="en-US"/>
          </a:p>
        </p:txBody>
      </p:sp>
      <p:sp>
        <p:nvSpPr>
          <p:cNvPr id="4" name="テキスト プレースホルダ 3"/>
          <p:cNvSpPr>
            <a:spLocks noGrp="1"/>
          </p:cNvSpPr>
          <p:nvPr>
            <p:ph type="body" sz="half" idx="2"/>
          </p:nvPr>
        </p:nvSpPr>
        <p:spPr>
          <a:xfrm>
            <a:off x="1344217" y="7752823"/>
            <a:ext cx="4114800" cy="1162578"/>
          </a:xfrm>
        </p:spPr>
        <p:txBody>
          <a:bodyPr/>
          <a:lstStyle>
            <a:lvl1pPr marL="0" indent="0">
              <a:buNone/>
              <a:defRPr sz="1500"/>
            </a:lvl1pPr>
            <a:lvl2pPr marL="478908" indent="0">
              <a:buNone/>
              <a:defRPr sz="1200"/>
            </a:lvl2pPr>
            <a:lvl3pPr marL="957817" indent="0">
              <a:buNone/>
              <a:defRPr sz="1100"/>
            </a:lvl3pPr>
            <a:lvl4pPr marL="1436726" indent="0">
              <a:buNone/>
              <a:defRPr sz="900"/>
            </a:lvl4pPr>
            <a:lvl5pPr marL="1915634" indent="0">
              <a:buNone/>
              <a:defRPr sz="900"/>
            </a:lvl5pPr>
            <a:lvl6pPr marL="2394542" indent="0">
              <a:buNone/>
              <a:defRPr sz="900"/>
            </a:lvl6pPr>
            <a:lvl7pPr marL="2873450" indent="0">
              <a:buNone/>
              <a:defRPr sz="900"/>
            </a:lvl7pPr>
            <a:lvl8pPr marL="3352359" indent="0">
              <a:buNone/>
              <a:defRPr sz="900"/>
            </a:lvl8pPr>
            <a:lvl9pPr marL="3831268"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2"/>
            <a:ext cx="6172200" cy="1651001"/>
          </a:xfrm>
          <a:prstGeom prst="rect">
            <a:avLst/>
          </a:prstGeom>
        </p:spPr>
        <p:txBody>
          <a:bodyPr vert="horz" lIns="95782" tIns="47891" rIns="95782" bIns="47891"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4"/>
            <a:ext cx="6172200" cy="6537502"/>
          </a:xfrm>
          <a:prstGeom prst="rect">
            <a:avLst/>
          </a:prstGeom>
        </p:spPr>
        <p:txBody>
          <a:bodyPr vert="horz" lIns="95782" tIns="47891" rIns="95782" bIns="4789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3"/>
          </a:xfrm>
          <a:prstGeom prst="rect">
            <a:avLst/>
          </a:prstGeom>
        </p:spPr>
        <p:txBody>
          <a:bodyPr vert="horz" lIns="95782" tIns="47891" rIns="95782" bIns="47891" rtlCol="0" anchor="ctr"/>
          <a:lstStyle>
            <a:lvl1pPr algn="l">
              <a:defRPr sz="1200">
                <a:solidFill>
                  <a:schemeClr val="tx1">
                    <a:tint val="75000"/>
                  </a:schemeClr>
                </a:solidFill>
              </a:defRPr>
            </a:lvl1pPr>
          </a:lstStyle>
          <a:p>
            <a:fld id="{E90ED720-0104-4369-84BC-D37694168613}" type="datetimeFigureOut">
              <a:rPr kumimoji="1" lang="ja-JP" altLang="en-US" smtClean="0"/>
              <a:pPr/>
              <a:t>2015/7/24</a:t>
            </a:fld>
            <a:endParaRPr kumimoji="1" lang="ja-JP" altLang="en-US"/>
          </a:p>
        </p:txBody>
      </p:sp>
      <p:sp>
        <p:nvSpPr>
          <p:cNvPr id="5" name="フッター プレースホルダ 4"/>
          <p:cNvSpPr>
            <a:spLocks noGrp="1"/>
          </p:cNvSpPr>
          <p:nvPr>
            <p:ph type="ftr" sz="quarter" idx="3"/>
          </p:nvPr>
        </p:nvSpPr>
        <p:spPr>
          <a:xfrm>
            <a:off x="2343151" y="9181398"/>
            <a:ext cx="2171700" cy="527403"/>
          </a:xfrm>
          <a:prstGeom prst="rect">
            <a:avLst/>
          </a:prstGeom>
        </p:spPr>
        <p:txBody>
          <a:bodyPr vert="horz" lIns="95782" tIns="47891" rIns="95782" bIns="47891"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3"/>
          </a:xfrm>
          <a:prstGeom prst="rect">
            <a:avLst/>
          </a:prstGeom>
        </p:spPr>
        <p:txBody>
          <a:bodyPr vert="horz" lIns="95782" tIns="47891" rIns="95782" bIns="47891"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7" rtl="0" eaLnBrk="1" latinLnBrk="0" hangingPunct="1">
        <a:spcBef>
          <a:spcPct val="0"/>
        </a:spcBef>
        <a:buNone/>
        <a:defRPr kumimoji="1" sz="4700" kern="1200">
          <a:solidFill>
            <a:schemeClr val="tx1"/>
          </a:solidFill>
          <a:latin typeface="+mj-lt"/>
          <a:ea typeface="+mj-ea"/>
          <a:cs typeface="+mj-cs"/>
        </a:defRPr>
      </a:lvl1pPr>
    </p:titleStyle>
    <p:bodyStyle>
      <a:lvl1pPr marL="359181" indent="-359181" algn="l" defTabSz="957817"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78226" indent="-299318" algn="l" defTabSz="957817"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97272" indent="-239455" algn="l" defTabSz="957817"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76180"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55089"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33997"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906"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815"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723"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817" rtl="0" eaLnBrk="1" latinLnBrk="0" hangingPunct="1">
        <a:defRPr kumimoji="1" sz="1900" kern="1200">
          <a:solidFill>
            <a:schemeClr val="tx1"/>
          </a:solidFill>
          <a:latin typeface="+mn-lt"/>
          <a:ea typeface="+mn-ea"/>
          <a:cs typeface="+mn-cs"/>
        </a:defRPr>
      </a:lvl1pPr>
      <a:lvl2pPr marL="478908" algn="l" defTabSz="957817" rtl="0" eaLnBrk="1" latinLnBrk="0" hangingPunct="1">
        <a:defRPr kumimoji="1" sz="1900" kern="1200">
          <a:solidFill>
            <a:schemeClr val="tx1"/>
          </a:solidFill>
          <a:latin typeface="+mn-lt"/>
          <a:ea typeface="+mn-ea"/>
          <a:cs typeface="+mn-cs"/>
        </a:defRPr>
      </a:lvl2pPr>
      <a:lvl3pPr marL="957817" algn="l" defTabSz="957817" rtl="0" eaLnBrk="1" latinLnBrk="0" hangingPunct="1">
        <a:defRPr kumimoji="1" sz="1900" kern="1200">
          <a:solidFill>
            <a:schemeClr val="tx1"/>
          </a:solidFill>
          <a:latin typeface="+mn-lt"/>
          <a:ea typeface="+mn-ea"/>
          <a:cs typeface="+mn-cs"/>
        </a:defRPr>
      </a:lvl3pPr>
      <a:lvl4pPr marL="1436726" algn="l" defTabSz="957817" rtl="0" eaLnBrk="1" latinLnBrk="0" hangingPunct="1">
        <a:defRPr kumimoji="1" sz="1900" kern="1200">
          <a:solidFill>
            <a:schemeClr val="tx1"/>
          </a:solidFill>
          <a:latin typeface="+mn-lt"/>
          <a:ea typeface="+mn-ea"/>
          <a:cs typeface="+mn-cs"/>
        </a:defRPr>
      </a:lvl4pPr>
      <a:lvl5pPr marL="1915634" algn="l" defTabSz="957817" rtl="0" eaLnBrk="1" latinLnBrk="0" hangingPunct="1">
        <a:defRPr kumimoji="1" sz="1900" kern="1200">
          <a:solidFill>
            <a:schemeClr val="tx1"/>
          </a:solidFill>
          <a:latin typeface="+mn-lt"/>
          <a:ea typeface="+mn-ea"/>
          <a:cs typeface="+mn-cs"/>
        </a:defRPr>
      </a:lvl5pPr>
      <a:lvl6pPr marL="2394542" algn="l" defTabSz="957817" rtl="0" eaLnBrk="1" latinLnBrk="0" hangingPunct="1">
        <a:defRPr kumimoji="1" sz="1900" kern="1200">
          <a:solidFill>
            <a:schemeClr val="tx1"/>
          </a:solidFill>
          <a:latin typeface="+mn-lt"/>
          <a:ea typeface="+mn-ea"/>
          <a:cs typeface="+mn-cs"/>
        </a:defRPr>
      </a:lvl6pPr>
      <a:lvl7pPr marL="2873450" algn="l" defTabSz="957817" rtl="0" eaLnBrk="1" latinLnBrk="0" hangingPunct="1">
        <a:defRPr kumimoji="1" sz="1900" kern="1200">
          <a:solidFill>
            <a:schemeClr val="tx1"/>
          </a:solidFill>
          <a:latin typeface="+mn-lt"/>
          <a:ea typeface="+mn-ea"/>
          <a:cs typeface="+mn-cs"/>
        </a:defRPr>
      </a:lvl7pPr>
      <a:lvl8pPr marL="3352359" algn="l" defTabSz="957817" rtl="0" eaLnBrk="1" latinLnBrk="0" hangingPunct="1">
        <a:defRPr kumimoji="1" sz="1900" kern="1200">
          <a:solidFill>
            <a:schemeClr val="tx1"/>
          </a:solidFill>
          <a:latin typeface="+mn-lt"/>
          <a:ea typeface="+mn-ea"/>
          <a:cs typeface="+mn-cs"/>
        </a:defRPr>
      </a:lvl8pPr>
      <a:lvl9pPr marL="3831268" algn="l" defTabSz="95781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0" y="375756"/>
            <a:ext cx="6858000" cy="338554"/>
          </a:xfrm>
          <a:prstGeom prst="rect">
            <a:avLst/>
          </a:prstGeom>
          <a:noFill/>
          <a:ln w="9525">
            <a:noFill/>
            <a:miter lim="800000"/>
            <a:headEnd/>
            <a:tailEnd/>
          </a:ln>
        </p:spPr>
        <p:txBody>
          <a:bodyPr wrap="square">
            <a:spAutoFit/>
          </a:bodyPr>
          <a:lstStyle/>
          <a:p>
            <a:pPr algn="ctr">
              <a:spcBef>
                <a:spcPct val="50000"/>
              </a:spcBef>
            </a:pPr>
            <a:r>
              <a:rPr lang="ja-JP" altLang="en-US" sz="1600" b="1" dirty="0" smtClean="0">
                <a:solidFill>
                  <a:schemeClr val="tx2">
                    <a:lumMod val="75000"/>
                  </a:schemeClr>
                </a:solidFill>
                <a:ea typeface="ＭＳ Ｐゴシック" charset="-128"/>
              </a:rPr>
              <a:t>特定教育・保育施設の設置者及び特定地域型保育事業者のみなさまへ</a:t>
            </a:r>
            <a:endParaRPr lang="ja-JP" altLang="en-US" sz="1600" b="1" dirty="0">
              <a:solidFill>
                <a:schemeClr val="tx2">
                  <a:lumMod val="75000"/>
                </a:schemeClr>
              </a:solidFill>
              <a:ea typeface="ＭＳ Ｐゴシック" charset="-128"/>
            </a:endParaRPr>
          </a:p>
        </p:txBody>
      </p:sp>
      <p:sp>
        <p:nvSpPr>
          <p:cNvPr id="4" name="AutoShape 5"/>
          <p:cNvSpPr>
            <a:spLocks noChangeArrowheads="1"/>
          </p:cNvSpPr>
          <p:nvPr/>
        </p:nvSpPr>
        <p:spPr bwMode="auto">
          <a:xfrm>
            <a:off x="94457" y="2716040"/>
            <a:ext cx="6669086" cy="1260140"/>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nSpc>
                <a:spcPts val="1900"/>
              </a:lnSpc>
            </a:pPr>
            <a:r>
              <a:rPr lang="ja-JP" altLang="en-US" sz="1300" dirty="0" smtClean="0">
                <a:latin typeface="+mj-ea"/>
                <a:ea typeface="+mj-ea"/>
              </a:rPr>
              <a:t>○  平成</a:t>
            </a:r>
            <a:r>
              <a:rPr lang="ja-JP" altLang="en-US" sz="1300" dirty="0" smtClean="0">
                <a:solidFill>
                  <a:schemeClr val="tx1"/>
                </a:solidFill>
                <a:latin typeface="+mj-ea"/>
                <a:ea typeface="+mj-ea"/>
              </a:rPr>
              <a:t>２７年４月</a:t>
            </a:r>
            <a:r>
              <a:rPr lang="ja-JP" altLang="en-US" sz="1300" dirty="0" smtClean="0">
                <a:latin typeface="+mj-ea"/>
                <a:ea typeface="+mj-ea"/>
              </a:rPr>
              <a:t>から、特定教育・保育施設の設置者及び特定地域型保育事業者（設置者・</a:t>
            </a:r>
            <a:endParaRPr lang="en-US" altLang="ja-JP" sz="1300" dirty="0" smtClean="0">
              <a:latin typeface="+mj-ea"/>
              <a:ea typeface="+mj-ea"/>
            </a:endParaRPr>
          </a:p>
          <a:p>
            <a:pPr>
              <a:lnSpc>
                <a:spcPts val="1900"/>
              </a:lnSpc>
            </a:pPr>
            <a:r>
              <a:rPr lang="ja-JP" altLang="en-US" sz="1300" dirty="0" smtClean="0">
                <a:latin typeface="+mj-ea"/>
                <a:ea typeface="+mj-ea"/>
              </a:rPr>
              <a:t>　事業者）（注１）は、法令遵守等の業務管理体制の整備（注２）と</a:t>
            </a:r>
            <a:r>
              <a:rPr lang="ja-JP" altLang="en-US" sz="1300" dirty="0">
                <a:solidFill>
                  <a:schemeClr val="tx1"/>
                </a:solidFill>
                <a:latin typeface="+mj-ea"/>
                <a:ea typeface="+mj-ea"/>
              </a:rPr>
              <a:t>これ</a:t>
            </a:r>
            <a:r>
              <a:rPr lang="ja-JP" altLang="en-US" sz="1300" dirty="0" smtClean="0">
                <a:solidFill>
                  <a:schemeClr val="tx1"/>
                </a:solidFill>
                <a:latin typeface="+mj-ea"/>
                <a:ea typeface="+mj-ea"/>
              </a:rPr>
              <a:t>に関する事項の届出が</a:t>
            </a:r>
            <a:endParaRPr lang="en-US" altLang="ja-JP" sz="1300" dirty="0">
              <a:solidFill>
                <a:schemeClr val="tx1"/>
              </a:solidFill>
              <a:latin typeface="+mj-ea"/>
              <a:ea typeface="+mj-ea"/>
            </a:endParaRPr>
          </a:p>
          <a:p>
            <a:pPr>
              <a:lnSpc>
                <a:spcPts val="1900"/>
              </a:lnSpc>
            </a:pPr>
            <a:r>
              <a:rPr lang="ja-JP" altLang="en-US" sz="1300" dirty="0" smtClean="0">
                <a:solidFill>
                  <a:schemeClr val="tx1"/>
                </a:solidFill>
                <a:latin typeface="+mj-ea"/>
                <a:ea typeface="+mj-ea"/>
              </a:rPr>
              <a:t>　義務付けられました。</a:t>
            </a:r>
            <a:endParaRPr lang="en-US" altLang="ja-JP" sz="1300" dirty="0" smtClean="0">
              <a:solidFill>
                <a:schemeClr val="tx1"/>
              </a:solidFill>
              <a:latin typeface="+mj-ea"/>
              <a:ea typeface="+mj-ea"/>
            </a:endParaRPr>
          </a:p>
          <a:p>
            <a:pPr>
              <a:lnSpc>
                <a:spcPts val="500"/>
              </a:lnSpc>
            </a:pPr>
            <a:endParaRPr lang="en-US" altLang="ja-JP" sz="1300" dirty="0" smtClean="0">
              <a:latin typeface="+mj-ea"/>
              <a:ea typeface="+mj-ea"/>
            </a:endParaRPr>
          </a:p>
          <a:p>
            <a:pPr>
              <a:lnSpc>
                <a:spcPts val="500"/>
              </a:lnSpc>
            </a:pPr>
            <a:endParaRPr lang="en-US" altLang="ja-JP" sz="1300" dirty="0" smtClean="0">
              <a:latin typeface="+mj-ea"/>
              <a:ea typeface="+mj-ea"/>
            </a:endParaRPr>
          </a:p>
          <a:p>
            <a:r>
              <a:rPr lang="ja-JP" altLang="en-US" sz="1300" dirty="0" smtClean="0">
                <a:latin typeface="+mj-ea"/>
                <a:ea typeface="+mj-ea"/>
              </a:rPr>
              <a:t>○</a:t>
            </a:r>
            <a:r>
              <a:rPr lang="en-US" altLang="ja-JP" sz="1300" dirty="0" smtClean="0">
                <a:latin typeface="+mj-ea"/>
                <a:ea typeface="+mj-ea"/>
              </a:rPr>
              <a:t>  </a:t>
            </a:r>
            <a:r>
              <a:rPr lang="ja-JP" altLang="en-US" sz="1300" dirty="0" smtClean="0">
                <a:solidFill>
                  <a:schemeClr val="tx1"/>
                </a:solidFill>
                <a:latin typeface="+mj-ea"/>
                <a:ea typeface="+mj-ea"/>
              </a:rPr>
              <a:t>届出</a:t>
            </a:r>
            <a:r>
              <a:rPr lang="ja-JP" altLang="en-US" sz="1300" dirty="0" smtClean="0">
                <a:solidFill>
                  <a:schemeClr val="tx1"/>
                </a:solidFill>
                <a:latin typeface="+mj-ea"/>
                <a:ea typeface="+mj-ea"/>
              </a:rPr>
              <a:t>した事項に変更が</a:t>
            </a:r>
            <a:r>
              <a:rPr lang="ja-JP" altLang="en-US" sz="1300" dirty="0" smtClean="0">
                <a:solidFill>
                  <a:schemeClr val="tx1"/>
                </a:solidFill>
                <a:latin typeface="+mj-ea"/>
                <a:ea typeface="+mj-ea"/>
              </a:rPr>
              <a:t>あった</a:t>
            </a:r>
            <a:r>
              <a:rPr lang="ja-JP" altLang="en-US" sz="1300" dirty="0" smtClean="0">
                <a:latin typeface="+mj-ea"/>
                <a:ea typeface="+mj-ea"/>
              </a:rPr>
              <a:t>場合</a:t>
            </a:r>
            <a:r>
              <a:rPr lang="ja-JP" altLang="en-US" sz="1300" dirty="0" smtClean="0">
                <a:latin typeface="+mj-ea"/>
                <a:ea typeface="+mj-ea"/>
              </a:rPr>
              <a:t>は、変更の届出を行っていただくこととなります。</a:t>
            </a:r>
            <a:r>
              <a:rPr lang="en-US" altLang="ja-JP" sz="1300" dirty="0" smtClean="0">
                <a:latin typeface="+mj-ea"/>
                <a:ea typeface="+mj-ea"/>
              </a:rPr>
              <a:t>   </a:t>
            </a:r>
            <a:endParaRPr lang="en-US" altLang="ja-JP" sz="1300" dirty="0">
              <a:latin typeface="+mj-ea"/>
              <a:ea typeface="+mj-ea"/>
            </a:endParaRPr>
          </a:p>
        </p:txBody>
      </p:sp>
      <p:sp>
        <p:nvSpPr>
          <p:cNvPr id="5" name="正方形/長方形 4"/>
          <p:cNvSpPr/>
          <p:nvPr/>
        </p:nvSpPr>
        <p:spPr>
          <a:xfrm>
            <a:off x="242646" y="4256946"/>
            <a:ext cx="6372708" cy="2280230"/>
          </a:xfrm>
          <a:prstGeom prst="rect">
            <a:avLst/>
          </a:prstGeom>
          <a:gradFill flip="none" rotWithShape="1">
            <a:gsLst>
              <a:gs pos="0">
                <a:srgbClr val="FFEFD1"/>
              </a:gs>
              <a:gs pos="64999">
                <a:srgbClr val="F0EBD5"/>
              </a:gs>
              <a:gs pos="100000">
                <a:srgbClr val="D1C39F"/>
              </a:gs>
            </a:gsLst>
            <a:lin ang="2700000" scaled="1"/>
            <a:tileRect/>
          </a:gradFill>
          <a:ln/>
        </p:spPr>
        <p:style>
          <a:lnRef idx="1">
            <a:schemeClr val="accent4"/>
          </a:lnRef>
          <a:fillRef idx="2">
            <a:schemeClr val="accent4"/>
          </a:fillRef>
          <a:effectRef idx="1">
            <a:schemeClr val="accent4"/>
          </a:effectRef>
          <a:fontRef idx="minor">
            <a:schemeClr val="dk1"/>
          </a:fontRef>
        </p:style>
        <p:txBody>
          <a:bodyPr rtlCol="0" anchor="ctr"/>
          <a:lstStyle/>
          <a:p>
            <a:pPr>
              <a:lnSpc>
                <a:spcPts val="1200"/>
              </a:lnSpc>
            </a:pPr>
            <a:r>
              <a:rPr lang="ja-JP" altLang="en-US" sz="1200" dirty="0" smtClean="0">
                <a:solidFill>
                  <a:schemeClr val="tx1"/>
                </a:solidFill>
                <a:latin typeface="+mj-ea"/>
                <a:ea typeface="+mj-ea"/>
              </a:rPr>
              <a:t>（注１）業務管理体制の整備に関する事項の届出が義務付けられる設置者・事業者の種類</a:t>
            </a:r>
            <a:endParaRPr lang="en-US" altLang="ja-JP" sz="1200" dirty="0" smtClean="0">
              <a:solidFill>
                <a:schemeClr val="tx1"/>
              </a:solidFill>
              <a:latin typeface="+mj-ea"/>
              <a:ea typeface="+mj-ea"/>
            </a:endParaRPr>
          </a:p>
          <a:p>
            <a:pPr>
              <a:lnSpc>
                <a:spcPts val="1200"/>
              </a:lnSpc>
            </a:pPr>
            <a:r>
              <a:rPr lang="ja-JP" altLang="en-US" sz="1200" dirty="0">
                <a:solidFill>
                  <a:schemeClr val="tx1"/>
                </a:solidFill>
                <a:latin typeface="+mj-ea"/>
                <a:ea typeface="+mj-ea"/>
              </a:rPr>
              <a:t>　</a:t>
            </a:r>
            <a:r>
              <a:rPr lang="ja-JP" altLang="en-US" sz="1200" dirty="0" smtClean="0">
                <a:solidFill>
                  <a:schemeClr val="tx1"/>
                </a:solidFill>
                <a:latin typeface="+mj-ea"/>
                <a:ea typeface="+mj-ea"/>
              </a:rPr>
              <a:t>　</a:t>
            </a:r>
            <a:r>
              <a:rPr lang="ja-JP" altLang="en-US" sz="1200" dirty="0" smtClean="0">
                <a:solidFill>
                  <a:srgbClr val="FF0000"/>
                </a:solidFill>
                <a:latin typeface="+mj-ea"/>
                <a:ea typeface="+mj-ea"/>
              </a:rPr>
              <a:t>　</a:t>
            </a:r>
            <a:r>
              <a:rPr lang="ja-JP" altLang="en-US" sz="1200" dirty="0" smtClean="0">
                <a:solidFill>
                  <a:schemeClr val="tx1"/>
                </a:solidFill>
                <a:latin typeface="+mj-ea"/>
                <a:ea typeface="+mj-ea"/>
              </a:rPr>
              <a:t>（設置</a:t>
            </a:r>
            <a:r>
              <a:rPr lang="ja-JP" altLang="en-US" sz="1200" dirty="0">
                <a:solidFill>
                  <a:schemeClr val="tx1"/>
                </a:solidFill>
                <a:latin typeface="+mj-ea"/>
                <a:ea typeface="+mj-ea"/>
              </a:rPr>
              <a:t>主体を問わず</a:t>
            </a:r>
            <a:r>
              <a:rPr lang="ja-JP" altLang="en-US" sz="1200" dirty="0" smtClean="0">
                <a:solidFill>
                  <a:schemeClr val="tx1"/>
                </a:solidFill>
                <a:latin typeface="+mj-ea"/>
                <a:ea typeface="+mj-ea"/>
              </a:rPr>
              <a:t>、個人を含む全て</a:t>
            </a:r>
            <a:r>
              <a:rPr lang="ja-JP" altLang="en-US" sz="1200" dirty="0">
                <a:solidFill>
                  <a:schemeClr val="tx1"/>
                </a:solidFill>
                <a:latin typeface="+mj-ea"/>
                <a:ea typeface="+mj-ea"/>
              </a:rPr>
              <a:t>の設置者・事業者が対象</a:t>
            </a:r>
            <a:r>
              <a:rPr lang="ja-JP" altLang="en-US" sz="1200" dirty="0" smtClean="0">
                <a:solidFill>
                  <a:schemeClr val="tx1"/>
                </a:solidFill>
                <a:latin typeface="+mj-ea"/>
                <a:ea typeface="+mj-ea"/>
              </a:rPr>
              <a:t>です）</a:t>
            </a:r>
            <a:endParaRPr lang="en-US" altLang="ja-JP" sz="1200" dirty="0" smtClean="0">
              <a:solidFill>
                <a:schemeClr val="tx1"/>
              </a:solidFill>
              <a:latin typeface="+mj-ea"/>
              <a:ea typeface="+mj-ea"/>
            </a:endParaRPr>
          </a:p>
          <a:p>
            <a:pPr>
              <a:lnSpc>
                <a:spcPts val="1200"/>
              </a:lnSpc>
            </a:pP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子ども・子育て支援法に基づくもの</a:t>
            </a:r>
            <a:r>
              <a:rPr lang="en-US" altLang="ja-JP" sz="1200" dirty="0" smtClean="0">
                <a:solidFill>
                  <a:schemeClr val="tx1"/>
                </a:solidFill>
                <a:latin typeface="+mj-ea"/>
                <a:ea typeface="+mj-ea"/>
              </a:rPr>
              <a:t>】</a:t>
            </a:r>
          </a:p>
          <a:p>
            <a:pPr>
              <a:lnSpc>
                <a:spcPts val="1800"/>
              </a:lnSpc>
            </a:pPr>
            <a:endParaRPr lang="en-US" altLang="ja-JP" sz="1200" strike="dblStrike" dirty="0" smtClean="0">
              <a:solidFill>
                <a:srgbClr val="FF0000"/>
              </a:solidFill>
              <a:latin typeface="+mj-ea"/>
              <a:ea typeface="+mj-ea"/>
            </a:endParaRPr>
          </a:p>
          <a:p>
            <a:pPr>
              <a:lnSpc>
                <a:spcPts val="1800"/>
              </a:lnSpc>
            </a:pPr>
            <a:r>
              <a:rPr lang="ja-JP" altLang="en-US" sz="1200" dirty="0" smtClean="0">
                <a:solidFill>
                  <a:schemeClr val="tx1"/>
                </a:solidFill>
                <a:latin typeface="+mj-ea"/>
                <a:ea typeface="+mj-ea"/>
              </a:rPr>
              <a:t>○特定教育・保育施設（</a:t>
            </a:r>
            <a:r>
              <a:rPr lang="ja-JP" altLang="en-US" sz="1200" dirty="0" smtClean="0">
                <a:solidFill>
                  <a:schemeClr val="tx1"/>
                </a:solidFill>
                <a:latin typeface="+mj-ea"/>
              </a:rPr>
              <a:t> </a:t>
            </a:r>
            <a:r>
              <a:rPr lang="ja-JP" altLang="en-US" sz="1200" dirty="0">
                <a:solidFill>
                  <a:schemeClr val="tx1"/>
                </a:solidFill>
                <a:latin typeface="+mj-ea"/>
              </a:rPr>
              <a:t>認定こども</a:t>
            </a:r>
            <a:r>
              <a:rPr lang="ja-JP" altLang="en-US" sz="1200" dirty="0" smtClean="0">
                <a:solidFill>
                  <a:schemeClr val="tx1"/>
                </a:solidFill>
                <a:latin typeface="+mj-ea"/>
              </a:rPr>
              <a:t>園、幼稚園、保育所）の</a:t>
            </a:r>
            <a:r>
              <a:rPr lang="ja-JP" altLang="en-US" sz="1200" dirty="0">
                <a:solidFill>
                  <a:schemeClr val="tx1"/>
                </a:solidFill>
                <a:latin typeface="+mj-ea"/>
              </a:rPr>
              <a:t>設置者</a:t>
            </a:r>
            <a:endParaRPr lang="en-US" altLang="ja-JP" sz="1200" dirty="0" smtClean="0">
              <a:solidFill>
                <a:schemeClr val="tx1"/>
              </a:solidFill>
              <a:latin typeface="+mj-ea"/>
              <a:ea typeface="+mj-ea"/>
            </a:endParaRPr>
          </a:p>
          <a:p>
            <a:pPr>
              <a:lnSpc>
                <a:spcPts val="1800"/>
              </a:lnSpc>
            </a:pPr>
            <a:endParaRPr lang="en-US" altLang="ja-JP" sz="1200" dirty="0" smtClean="0">
              <a:solidFill>
                <a:schemeClr val="tx1"/>
              </a:solidFill>
              <a:latin typeface="+mj-ea"/>
              <a:ea typeface="+mj-ea"/>
            </a:endParaRPr>
          </a:p>
          <a:p>
            <a:pPr>
              <a:lnSpc>
                <a:spcPts val="1800"/>
              </a:lnSpc>
            </a:pPr>
            <a:r>
              <a:rPr lang="ja-JP" altLang="en-US" sz="1200" dirty="0" smtClean="0">
                <a:solidFill>
                  <a:schemeClr val="tx1"/>
                </a:solidFill>
                <a:latin typeface="+mj-ea"/>
                <a:ea typeface="+mj-ea"/>
              </a:rPr>
              <a:t>○特定地域型保育（小規模保育、家庭的保育、居宅訪問型保育、事業所内保育）の</a:t>
            </a:r>
            <a:r>
              <a:rPr lang="ja-JP" altLang="en-US" sz="1200" dirty="0" smtClean="0">
                <a:solidFill>
                  <a:schemeClr val="tx1"/>
                </a:solidFill>
                <a:latin typeface="+mj-ea"/>
              </a:rPr>
              <a:t>事業者</a:t>
            </a:r>
            <a:endParaRPr lang="en-US" altLang="ja-JP" sz="1200" dirty="0">
              <a:solidFill>
                <a:schemeClr val="tx1"/>
              </a:solidFill>
              <a:latin typeface="+mj-ea"/>
              <a:ea typeface="+mj-ea"/>
            </a:endParaRPr>
          </a:p>
        </p:txBody>
      </p:sp>
      <p:sp>
        <p:nvSpPr>
          <p:cNvPr id="7" name="正方形/長方形 6"/>
          <p:cNvSpPr/>
          <p:nvPr/>
        </p:nvSpPr>
        <p:spPr>
          <a:xfrm>
            <a:off x="242646" y="6681192"/>
            <a:ext cx="6372708" cy="2340260"/>
          </a:xfrm>
          <a:prstGeom prst="rect">
            <a:avLst/>
          </a:prstGeom>
          <a:gradFill flip="none" rotWithShape="1">
            <a:gsLst>
              <a:gs pos="0">
                <a:srgbClr val="FFEFD1"/>
              </a:gs>
              <a:gs pos="64999">
                <a:srgbClr val="F0EBD5"/>
              </a:gs>
              <a:gs pos="100000">
                <a:srgbClr val="D1C39F"/>
              </a:gs>
            </a:gsLst>
            <a:lin ang="27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200" dirty="0" smtClean="0">
                <a:latin typeface="+mj-ea"/>
                <a:ea typeface="+mj-ea"/>
              </a:rPr>
              <a:t>（注２）業務管理体制の整備について</a:t>
            </a:r>
            <a:endParaRPr kumimoji="1" lang="en-US" altLang="ja-JP" sz="1200" dirty="0" smtClean="0">
              <a:latin typeface="+mj-ea"/>
              <a:ea typeface="+mj-ea"/>
            </a:endParaRPr>
          </a:p>
          <a:p>
            <a:pPr>
              <a:lnSpc>
                <a:spcPts val="500"/>
              </a:lnSpc>
            </a:pPr>
            <a:endParaRPr kumimoji="1" lang="en-US" altLang="ja-JP" sz="1200" dirty="0" smtClean="0">
              <a:latin typeface="+mj-ea"/>
              <a:ea typeface="+mj-ea"/>
            </a:endParaRPr>
          </a:p>
          <a:p>
            <a:pPr>
              <a:lnSpc>
                <a:spcPts val="1800"/>
              </a:lnSpc>
            </a:pPr>
            <a:r>
              <a:rPr lang="en-US" altLang="ja-JP" sz="1200" dirty="0" smtClean="0">
                <a:latin typeface="+mj-ea"/>
                <a:ea typeface="+mj-ea"/>
              </a:rPr>
              <a:t>          </a:t>
            </a:r>
            <a:r>
              <a:rPr lang="ja-JP" altLang="en-US" sz="1200" dirty="0" smtClean="0">
                <a:latin typeface="+mj-ea"/>
                <a:ea typeface="+mj-ea"/>
              </a:rPr>
              <a:t>設置者・事業者において、不正事案の発生防止と利用者のサービス確保の観点から、</a:t>
            </a:r>
            <a:endParaRPr lang="en-US" altLang="ja-JP" sz="1200" dirty="0" smtClean="0">
              <a:latin typeface="+mj-ea"/>
              <a:ea typeface="+mj-ea"/>
            </a:endParaRPr>
          </a:p>
          <a:p>
            <a:pPr>
              <a:lnSpc>
                <a:spcPts val="1800"/>
              </a:lnSpc>
            </a:pPr>
            <a:r>
              <a:rPr lang="ja-JP" altLang="en-US" sz="1200" dirty="0">
                <a:latin typeface="+mj-ea"/>
                <a:ea typeface="+mj-ea"/>
              </a:rPr>
              <a:t>　</a:t>
            </a:r>
            <a:r>
              <a:rPr lang="ja-JP" altLang="en-US" sz="1200" dirty="0" smtClean="0">
                <a:latin typeface="+mj-ea"/>
                <a:ea typeface="+mj-ea"/>
              </a:rPr>
              <a:t>　　事業運営の適正化を図るための体制の整備を指します。</a:t>
            </a:r>
            <a:endParaRPr lang="en-US" altLang="ja-JP" sz="1200" dirty="0" smtClean="0">
              <a:latin typeface="+mj-ea"/>
              <a:ea typeface="+mj-ea"/>
            </a:endParaRPr>
          </a:p>
          <a:p>
            <a:pPr>
              <a:lnSpc>
                <a:spcPts val="1800"/>
              </a:lnSpc>
            </a:pPr>
            <a:r>
              <a:rPr lang="en-US" altLang="ja-JP" sz="1200" dirty="0" smtClean="0">
                <a:latin typeface="+mj-ea"/>
                <a:ea typeface="+mj-ea"/>
              </a:rPr>
              <a:t>           </a:t>
            </a:r>
            <a:r>
              <a:rPr lang="ja-JP" altLang="en-US" sz="1200" dirty="0" smtClean="0">
                <a:latin typeface="+mj-ea"/>
                <a:ea typeface="+mj-ea"/>
              </a:rPr>
              <a:t>具体的には、開設</a:t>
            </a:r>
            <a:r>
              <a:rPr lang="ja-JP" altLang="en-US" sz="1200" dirty="0" smtClean="0">
                <a:solidFill>
                  <a:schemeClr val="tx1"/>
                </a:solidFill>
                <a:latin typeface="+mj-ea"/>
                <a:ea typeface="+mj-ea"/>
              </a:rPr>
              <a:t>する施設等</a:t>
            </a:r>
            <a:r>
              <a:rPr lang="ja-JP" altLang="en-US" sz="1200" dirty="0" smtClean="0">
                <a:latin typeface="+mj-ea"/>
                <a:ea typeface="+mj-ea"/>
              </a:rPr>
              <a:t>の数に応じ（次表参照）</a:t>
            </a:r>
            <a:endParaRPr lang="en-US" altLang="ja-JP" sz="1200" dirty="0" smtClean="0">
              <a:latin typeface="+mj-ea"/>
              <a:ea typeface="+mj-ea"/>
            </a:endParaRPr>
          </a:p>
          <a:p>
            <a:pPr>
              <a:lnSpc>
                <a:spcPts val="1800"/>
              </a:lnSpc>
            </a:pPr>
            <a:r>
              <a:rPr lang="ja-JP" altLang="en-US" sz="1200" dirty="0">
                <a:latin typeface="+mj-ea"/>
                <a:ea typeface="+mj-ea"/>
              </a:rPr>
              <a:t>　</a:t>
            </a:r>
            <a:r>
              <a:rPr lang="ja-JP" altLang="en-US" sz="1200" dirty="0" smtClean="0">
                <a:latin typeface="+mj-ea"/>
                <a:ea typeface="+mj-ea"/>
              </a:rPr>
              <a:t>　　・法令遵守を確保するための責任者が置かれていること</a:t>
            </a:r>
            <a:endParaRPr lang="en-US" altLang="ja-JP" sz="1200" dirty="0" smtClean="0">
              <a:latin typeface="+mj-ea"/>
              <a:ea typeface="+mj-ea"/>
            </a:endParaRPr>
          </a:p>
          <a:p>
            <a:pPr marL="361950" indent="-361950">
              <a:lnSpc>
                <a:spcPts val="1800"/>
              </a:lnSpc>
            </a:pPr>
            <a:r>
              <a:rPr lang="ja-JP" altLang="en-US" sz="1200" dirty="0" smtClean="0">
                <a:latin typeface="+mj-ea"/>
                <a:ea typeface="+mj-ea"/>
              </a:rPr>
              <a:t>　　　・法令遵守を確保するための注意事項や標準的な業務プロセス等を記載した「法令遵守</a:t>
            </a:r>
            <a:r>
              <a:rPr lang="ja-JP" altLang="en-US" sz="1200" dirty="0">
                <a:solidFill>
                  <a:schemeClr val="tx1"/>
                </a:solidFill>
                <a:latin typeface="+mj-ea"/>
                <a:ea typeface="+mj-ea"/>
              </a:rPr>
              <a:t>規程</a:t>
            </a:r>
            <a:r>
              <a:rPr lang="ja-JP" altLang="en-US" sz="1200" dirty="0" smtClean="0">
                <a:solidFill>
                  <a:schemeClr val="tx1"/>
                </a:solidFill>
                <a:latin typeface="+mj-ea"/>
                <a:ea typeface="+mj-ea"/>
              </a:rPr>
              <a:t>」を整備すること</a:t>
            </a:r>
            <a:endParaRPr lang="en-US" altLang="ja-JP" sz="1200" dirty="0" smtClean="0">
              <a:solidFill>
                <a:schemeClr val="tx1"/>
              </a:solidFill>
              <a:latin typeface="+mj-ea"/>
              <a:ea typeface="+mj-ea"/>
            </a:endParaRPr>
          </a:p>
          <a:p>
            <a:pPr>
              <a:lnSpc>
                <a:spcPts val="1800"/>
              </a:lnSpc>
            </a:pPr>
            <a:r>
              <a:rPr lang="ja-JP" altLang="en-US" sz="1200" dirty="0">
                <a:latin typeface="+mj-ea"/>
                <a:ea typeface="+mj-ea"/>
              </a:rPr>
              <a:t>　</a:t>
            </a:r>
            <a:r>
              <a:rPr lang="ja-JP" altLang="en-US" sz="1200" dirty="0" smtClean="0">
                <a:latin typeface="+mj-ea"/>
                <a:ea typeface="+mj-ea"/>
              </a:rPr>
              <a:t>　　・外部監査などによる「業務執行の状況の監査」が行われていること</a:t>
            </a:r>
            <a:endParaRPr lang="en-US" altLang="ja-JP" sz="1200" dirty="0" smtClean="0">
              <a:latin typeface="+mj-ea"/>
              <a:ea typeface="+mj-ea"/>
            </a:endParaRPr>
          </a:p>
          <a:p>
            <a:pPr>
              <a:lnSpc>
                <a:spcPts val="1800"/>
              </a:lnSpc>
            </a:pPr>
            <a:r>
              <a:rPr lang="ja-JP" altLang="en-US" sz="1200" dirty="0">
                <a:latin typeface="+mj-ea"/>
                <a:ea typeface="+mj-ea"/>
              </a:rPr>
              <a:t>　</a:t>
            </a:r>
            <a:r>
              <a:rPr lang="ja-JP" altLang="en-US" sz="1200" dirty="0" smtClean="0">
                <a:latin typeface="+mj-ea"/>
                <a:ea typeface="+mj-ea"/>
              </a:rPr>
              <a:t>　　が必要とさ</a:t>
            </a:r>
            <a:r>
              <a:rPr lang="ja-JP" altLang="en-US" sz="1200" dirty="0" smtClean="0">
                <a:solidFill>
                  <a:schemeClr val="tx1"/>
                </a:solidFill>
                <a:latin typeface="+mj-ea"/>
                <a:ea typeface="+mj-ea"/>
              </a:rPr>
              <a:t>れてい</a:t>
            </a:r>
            <a:r>
              <a:rPr lang="ja-JP" altLang="en-US" sz="1200" dirty="0" smtClean="0">
                <a:latin typeface="+mj-ea"/>
                <a:ea typeface="+mj-ea"/>
              </a:rPr>
              <a:t>ます。</a:t>
            </a:r>
            <a:endParaRPr kumimoji="1" lang="ja-JP" altLang="en-US" sz="1200" dirty="0">
              <a:latin typeface="+mj-ea"/>
              <a:ea typeface="+mj-ea"/>
            </a:endParaRPr>
          </a:p>
        </p:txBody>
      </p:sp>
      <p:sp>
        <p:nvSpPr>
          <p:cNvPr id="15" name="AutoShape 12"/>
          <p:cNvSpPr>
            <a:spLocks noChangeArrowheads="1"/>
          </p:cNvSpPr>
          <p:nvPr/>
        </p:nvSpPr>
        <p:spPr bwMode="auto">
          <a:xfrm>
            <a:off x="46831" y="2154647"/>
            <a:ext cx="6716711" cy="422089"/>
          </a:xfrm>
          <a:prstGeom prst="homePlate">
            <a:avLst>
              <a:gd name="adj" fmla="val 8455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ja-JP" altLang="en-US" sz="1600" b="1" dirty="0" smtClean="0">
                <a:solidFill>
                  <a:schemeClr val="tx1"/>
                </a:solidFill>
              </a:rPr>
              <a:t>１  業務管理体制整備に関する事項の届出は速やかに提出をお願いします。</a:t>
            </a:r>
            <a:endParaRPr lang="ja-JP" altLang="en-US" sz="1600" b="1" dirty="0">
              <a:solidFill>
                <a:schemeClr val="tx1"/>
              </a:solidFill>
            </a:endParaRPr>
          </a:p>
        </p:txBody>
      </p:sp>
      <p:sp>
        <p:nvSpPr>
          <p:cNvPr id="10" name="AutoShape 5"/>
          <p:cNvSpPr>
            <a:spLocks noChangeArrowheads="1"/>
          </p:cNvSpPr>
          <p:nvPr/>
        </p:nvSpPr>
        <p:spPr bwMode="auto">
          <a:xfrm>
            <a:off x="94457" y="714310"/>
            <a:ext cx="6669086" cy="1322366"/>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r>
              <a:rPr lang="ja-JP" altLang="en-US" sz="2800" b="1" dirty="0" smtClean="0">
                <a:solidFill>
                  <a:schemeClr val="tx1"/>
                </a:solidFill>
                <a:latin typeface="+mj-ea"/>
                <a:ea typeface="+mj-ea"/>
              </a:rPr>
              <a:t>　業務管理体制整備に関する事項の届出</a:t>
            </a:r>
            <a:endParaRPr lang="en-US" altLang="ja-JP" sz="2800" b="1" dirty="0" smtClean="0">
              <a:solidFill>
                <a:schemeClr val="tx1"/>
              </a:solidFill>
              <a:latin typeface="+mj-ea"/>
              <a:ea typeface="+mj-ea"/>
            </a:endParaRPr>
          </a:p>
          <a:p>
            <a:r>
              <a:rPr lang="ja-JP" altLang="en-US" sz="2800" b="1" dirty="0">
                <a:solidFill>
                  <a:schemeClr val="tx1"/>
                </a:solidFill>
                <a:latin typeface="+mj-ea"/>
                <a:ea typeface="+mj-ea"/>
              </a:rPr>
              <a:t>　</a:t>
            </a:r>
            <a:r>
              <a:rPr lang="ja-JP" altLang="en-US" sz="2800" b="1" dirty="0" smtClean="0">
                <a:solidFill>
                  <a:schemeClr val="tx1"/>
                </a:solidFill>
                <a:latin typeface="+mj-ea"/>
                <a:ea typeface="+mj-ea"/>
              </a:rPr>
              <a:t>について</a:t>
            </a:r>
            <a:endParaRPr lang="en-US" altLang="ja-JP" sz="2800" b="1" dirty="0" smtClean="0">
              <a:solidFill>
                <a:schemeClr val="tx1"/>
              </a:solidFill>
              <a:latin typeface="+mj-ea"/>
              <a:ea typeface="+mj-ea"/>
            </a:endParaRPr>
          </a:p>
          <a:p>
            <a:pPr>
              <a:lnSpc>
                <a:spcPts val="500"/>
              </a:lnSpc>
            </a:pPr>
            <a:endParaRPr lang="en-US" altLang="ja-JP" sz="2800" b="1" dirty="0" smtClean="0">
              <a:solidFill>
                <a:schemeClr val="tx1"/>
              </a:solidFill>
              <a:latin typeface="+mj-ea"/>
              <a:ea typeface="+mj-ea"/>
            </a:endParaRPr>
          </a:p>
          <a:p>
            <a:pPr>
              <a:lnSpc>
                <a:spcPts val="500"/>
              </a:lnSpc>
            </a:pPr>
            <a:endParaRPr lang="en-US" altLang="ja-JP" sz="1300" dirty="0" smtClean="0">
              <a:solidFill>
                <a:schemeClr val="tx1"/>
              </a:solidFill>
              <a:latin typeface="+mj-ea"/>
              <a:ea typeface="+mj-ea"/>
            </a:endParaRPr>
          </a:p>
          <a:p>
            <a:r>
              <a:rPr lang="ja-JP" altLang="en-US" sz="1300" dirty="0" smtClean="0">
                <a:solidFill>
                  <a:schemeClr val="tx1"/>
                </a:solidFill>
                <a:latin typeface="+mj-ea"/>
                <a:ea typeface="+mj-ea"/>
              </a:rPr>
              <a:t>　　　　　</a:t>
            </a:r>
            <a:r>
              <a:rPr lang="ja-JP" altLang="en-US" sz="1800" dirty="0" smtClean="0">
                <a:solidFill>
                  <a:schemeClr val="tx1"/>
                </a:solidFill>
                <a:latin typeface="+mj-ea"/>
                <a:ea typeface="+mj-ea"/>
              </a:rPr>
              <a:t>平成２７年４月から義務付けられました。</a:t>
            </a:r>
            <a:r>
              <a:rPr lang="en-US" altLang="ja-JP" sz="1800" dirty="0" smtClean="0">
                <a:solidFill>
                  <a:schemeClr val="tx1"/>
                </a:solidFill>
                <a:latin typeface="+mj-ea"/>
                <a:ea typeface="+mj-ea"/>
              </a:rPr>
              <a:t>   </a:t>
            </a:r>
            <a:endParaRPr lang="en-US" altLang="ja-JP" sz="1800" dirty="0">
              <a:solidFill>
                <a:schemeClr val="tx1"/>
              </a:solidFill>
              <a:latin typeface="+mj-ea"/>
              <a:ea typeface="+mj-ea"/>
            </a:endParaRPr>
          </a:p>
        </p:txBody>
      </p:sp>
      <p:sp>
        <p:nvSpPr>
          <p:cNvPr id="8" name="Text Box 6"/>
          <p:cNvSpPr txBox="1">
            <a:spLocks noChangeArrowheads="1"/>
          </p:cNvSpPr>
          <p:nvPr/>
        </p:nvSpPr>
        <p:spPr bwMode="auto">
          <a:xfrm>
            <a:off x="242646" y="43855"/>
            <a:ext cx="6858000" cy="338554"/>
          </a:xfrm>
          <a:prstGeom prst="rect">
            <a:avLst/>
          </a:prstGeom>
          <a:noFill/>
          <a:ln w="9525">
            <a:noFill/>
            <a:miter lim="800000"/>
            <a:headEnd/>
            <a:tailEnd/>
          </a:ln>
        </p:spPr>
        <p:txBody>
          <a:bodyPr wrap="square">
            <a:spAutoFit/>
          </a:bodyPr>
          <a:lstStyle/>
          <a:p>
            <a:pPr algn="ctr">
              <a:spcBef>
                <a:spcPct val="50000"/>
              </a:spcBef>
            </a:pPr>
            <a:r>
              <a:rPr lang="ja-JP" altLang="en-US" sz="1600" b="1" dirty="0" smtClean="0">
                <a:solidFill>
                  <a:schemeClr val="tx2">
                    <a:lumMod val="75000"/>
                  </a:schemeClr>
                </a:solidFill>
                <a:ea typeface="ＭＳ Ｐゴシック" charset="-128"/>
              </a:rPr>
              <a:t>　　　　　　　　　　　　　　　　　　　　　　　　　　　　　　　　　　　　（資料２）　</a:t>
            </a:r>
            <a:endParaRPr lang="ja-JP" altLang="en-US" sz="1600" b="1" dirty="0">
              <a:solidFill>
                <a:schemeClr val="tx2">
                  <a:lumMod val="75000"/>
                </a:schemeClr>
              </a:solidFill>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14"/>
          <p:cNvSpPr txBox="1">
            <a:spLocks noChangeArrowheads="1"/>
          </p:cNvSpPr>
          <p:nvPr/>
        </p:nvSpPr>
        <p:spPr bwMode="auto">
          <a:xfrm>
            <a:off x="0" y="3688496"/>
            <a:ext cx="6858000" cy="6017032"/>
          </a:xfrm>
          <a:prstGeom prst="rect">
            <a:avLst/>
          </a:prstGeom>
          <a:noFill/>
          <a:ln w="9525">
            <a:noFill/>
            <a:miter lim="800000"/>
            <a:headEnd/>
            <a:tailEnd/>
          </a:ln>
        </p:spPr>
        <p:txBody>
          <a:bodyPr>
            <a:spAutoFit/>
          </a:bodyPr>
          <a:lstStyle/>
          <a:p>
            <a:pPr>
              <a:spcBef>
                <a:spcPct val="50000"/>
              </a:spcBef>
            </a:pPr>
            <a:r>
              <a:rPr lang="ja-JP" altLang="en-US" sz="1400">
                <a:ea typeface="HGS創英角ｺﾞｼｯｸUB" pitchFamily="50" charset="-128"/>
              </a:rPr>
              <a:t>　　　</a:t>
            </a:r>
            <a:endParaRPr lang="ja-JP" altLang="en-US" sz="1400"/>
          </a:p>
          <a:p>
            <a:pPr>
              <a:spcBef>
                <a:spcPct val="50000"/>
              </a:spcBef>
            </a:pPr>
            <a:r>
              <a:rPr lang="ja-JP" altLang="en-US" sz="1400"/>
              <a:t>　　</a:t>
            </a: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p>
          <a:p>
            <a:pPr>
              <a:spcBef>
                <a:spcPct val="50000"/>
              </a:spcBef>
            </a:pPr>
            <a:endParaRPr lang="ja-JP" altLang="en-US" sz="1400"/>
          </a:p>
          <a:p>
            <a:pPr>
              <a:spcBef>
                <a:spcPct val="50000"/>
              </a:spcBef>
            </a:pPr>
            <a:endParaRPr lang="ja-JP" altLang="en-US" sz="1400"/>
          </a:p>
          <a:p>
            <a:pPr>
              <a:spcBef>
                <a:spcPct val="50000"/>
              </a:spcBef>
            </a:pPr>
            <a:r>
              <a:rPr lang="ja-JP" altLang="en-US" sz="1400"/>
              <a:t>　　</a:t>
            </a:r>
          </a:p>
          <a:p>
            <a:pPr>
              <a:spcBef>
                <a:spcPct val="50000"/>
              </a:spcBef>
            </a:pPr>
            <a:r>
              <a:rPr lang="ja-JP" altLang="en-US" sz="1400"/>
              <a:t>　</a:t>
            </a:r>
          </a:p>
          <a:p>
            <a:pPr>
              <a:spcBef>
                <a:spcPct val="50000"/>
              </a:spcBef>
            </a:pPr>
            <a:r>
              <a:rPr lang="ja-JP" altLang="en-US" sz="1400"/>
              <a:t>　　</a:t>
            </a: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r>
              <a:rPr lang="ja-JP" altLang="en-US" sz="1400">
                <a:solidFill>
                  <a:srgbClr val="FF3300"/>
                </a:solidFill>
              </a:rPr>
              <a:t>　　　</a:t>
            </a: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r>
              <a:rPr lang="ja-JP" altLang="en-US" sz="1400">
                <a:solidFill>
                  <a:srgbClr val="FF3300"/>
                </a:solidFill>
              </a:rPr>
              <a:t>　　</a:t>
            </a:r>
          </a:p>
          <a:p>
            <a:pPr>
              <a:lnSpc>
                <a:spcPct val="60000"/>
              </a:lnSpc>
              <a:spcBef>
                <a:spcPct val="50000"/>
              </a:spcBef>
            </a:pPr>
            <a:r>
              <a:rPr lang="ja-JP" altLang="en-US" sz="1400">
                <a:solidFill>
                  <a:srgbClr val="FF3300"/>
                </a:solidFill>
              </a:rPr>
              <a:t>　　</a:t>
            </a:r>
          </a:p>
          <a:p>
            <a:pPr>
              <a:lnSpc>
                <a:spcPct val="60000"/>
              </a:lnSpc>
              <a:spcBef>
                <a:spcPct val="50000"/>
              </a:spcBef>
            </a:pPr>
            <a:r>
              <a:rPr lang="ja-JP" altLang="en-US" sz="1400">
                <a:solidFill>
                  <a:srgbClr val="FF3300"/>
                </a:solidFill>
              </a:rPr>
              <a:t>　　</a:t>
            </a:r>
          </a:p>
          <a:p>
            <a:pPr>
              <a:lnSpc>
                <a:spcPct val="80000"/>
              </a:lnSpc>
            </a:pPr>
            <a:r>
              <a:rPr lang="ja-JP" altLang="en-US" sz="1400">
                <a:solidFill>
                  <a:srgbClr val="FF3300"/>
                </a:solidFill>
              </a:rPr>
              <a:t>　</a:t>
            </a:r>
          </a:p>
          <a:p>
            <a:r>
              <a:rPr lang="ja-JP" altLang="en-US" sz="1400">
                <a:solidFill>
                  <a:srgbClr val="FF3300"/>
                </a:solidFill>
              </a:rPr>
              <a:t>　</a:t>
            </a:r>
          </a:p>
        </p:txBody>
      </p:sp>
      <p:graphicFrame>
        <p:nvGraphicFramePr>
          <p:cNvPr id="59" name="表 58"/>
          <p:cNvGraphicFramePr>
            <a:graphicFrameLocks noGrp="1"/>
          </p:cNvGraphicFramePr>
          <p:nvPr/>
        </p:nvGraphicFramePr>
        <p:xfrm>
          <a:off x="476250" y="9232140"/>
          <a:ext cx="6048672" cy="329372"/>
        </p:xfrm>
        <a:graphic>
          <a:graphicData uri="http://schemas.openxmlformats.org/drawingml/2006/table">
            <a:tbl>
              <a:tblPr/>
              <a:tblGrid>
                <a:gridCol w="6048672"/>
              </a:tblGrid>
              <a:tr h="329372">
                <a:tc>
                  <a:txBody>
                    <a:bodyPr/>
                    <a:lstStyle/>
                    <a:p>
                      <a:pPr algn="ctr" fontAlgn="ctr"/>
                      <a:endParaRPr lang="ja-JP" altLang="en-US" sz="1300" b="0" i="0" u="none" strike="noStrike" dirty="0">
                        <a:solidFill>
                          <a:srgbClr val="000000"/>
                        </a:solidFill>
                        <a:latin typeface="ＭＳ Ｐゴシック"/>
                      </a:endParaRPr>
                    </a:p>
                  </a:txBody>
                  <a:tcPr marL="0" marR="0" marT="0" marB="0" anchor="ctr">
                    <a:lnL>
                      <a:noFill/>
                    </a:lnL>
                    <a:lnR>
                      <a:noFill/>
                    </a:lnR>
                    <a:lnT>
                      <a:noFill/>
                    </a:lnT>
                    <a:lnB>
                      <a:noFill/>
                    </a:lnB>
                  </a:tcPr>
                </a:tc>
              </a:tr>
            </a:tbl>
          </a:graphicData>
        </a:graphic>
      </p:graphicFrame>
      <p:sp>
        <p:nvSpPr>
          <p:cNvPr id="18" name="正方形/長方形 17"/>
          <p:cNvSpPr/>
          <p:nvPr/>
        </p:nvSpPr>
        <p:spPr>
          <a:xfrm>
            <a:off x="224644" y="6105128"/>
            <a:ext cx="5832648" cy="76239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600" b="1" dirty="0" smtClean="0">
                <a:solidFill>
                  <a:srgbClr val="C00000"/>
                </a:solidFill>
              </a:rPr>
              <a:t>◎届出書の届出先は施設等の所在地によって決まります。</a:t>
            </a:r>
            <a:endParaRPr kumimoji="1" lang="en-US" altLang="ja-JP" sz="1600" b="1" dirty="0" smtClean="0">
              <a:solidFill>
                <a:srgbClr val="C00000"/>
              </a:solidFill>
            </a:endParaRPr>
          </a:p>
          <a:p>
            <a:pPr marL="266700" indent="-266700"/>
            <a:r>
              <a:rPr lang="ja-JP" altLang="en-US" sz="1600" b="1" dirty="0">
                <a:solidFill>
                  <a:srgbClr val="C00000"/>
                </a:solidFill>
              </a:rPr>
              <a:t>　</a:t>
            </a:r>
            <a:r>
              <a:rPr lang="en-US" altLang="ja-JP" sz="1200" b="1" dirty="0" smtClean="0">
                <a:solidFill>
                  <a:srgbClr val="C00000"/>
                </a:solidFill>
              </a:rPr>
              <a:t>※</a:t>
            </a:r>
            <a:r>
              <a:rPr lang="ja-JP" altLang="en-US" sz="1200" b="1" dirty="0" smtClean="0">
                <a:solidFill>
                  <a:srgbClr val="C00000"/>
                </a:solidFill>
              </a:rPr>
              <a:t>以下の施設等の区分に応じ、対応</a:t>
            </a:r>
            <a:r>
              <a:rPr lang="ja-JP" altLang="en-US" sz="1200" b="1" dirty="0" smtClean="0">
                <a:solidFill>
                  <a:srgbClr val="C00000"/>
                </a:solidFill>
              </a:rPr>
              <a:t>する届出先</a:t>
            </a:r>
            <a:r>
              <a:rPr lang="ja-JP" altLang="en-US" sz="1200" b="1" dirty="0">
                <a:solidFill>
                  <a:srgbClr val="C00000"/>
                </a:solidFill>
              </a:rPr>
              <a:t>に届け出て下さい</a:t>
            </a:r>
            <a:r>
              <a:rPr lang="ja-JP" altLang="en-US" sz="1200" b="1" dirty="0" smtClean="0">
                <a:solidFill>
                  <a:srgbClr val="C00000"/>
                </a:solidFill>
              </a:rPr>
              <a:t>。</a:t>
            </a:r>
            <a:endParaRPr kumimoji="1" lang="ja-JP" altLang="en-US" sz="1200" b="1" dirty="0">
              <a:solidFill>
                <a:srgbClr val="C00000"/>
              </a:solidFill>
            </a:endParaRPr>
          </a:p>
        </p:txBody>
      </p:sp>
      <p:graphicFrame>
        <p:nvGraphicFramePr>
          <p:cNvPr id="25" name="表 24"/>
          <p:cNvGraphicFramePr>
            <a:graphicFrameLocks noGrp="1"/>
          </p:cNvGraphicFramePr>
          <p:nvPr>
            <p:extLst>
              <p:ext uri="{D42A27DB-BD31-4B8C-83A1-F6EECF244321}">
                <p14:modId xmlns:p14="http://schemas.microsoft.com/office/powerpoint/2010/main" val="871270819"/>
              </p:ext>
            </p:extLst>
          </p:nvPr>
        </p:nvGraphicFramePr>
        <p:xfrm>
          <a:off x="260648" y="6969224"/>
          <a:ext cx="6120681" cy="2549641"/>
        </p:xfrm>
        <a:graphic>
          <a:graphicData uri="http://schemas.openxmlformats.org/drawingml/2006/table">
            <a:tbl>
              <a:tblPr firstRow="1" bandRow="1">
                <a:tableStyleId>{5C22544A-7EE6-4342-B048-85BDC9FD1C3A}</a:tableStyleId>
              </a:tblPr>
              <a:tblGrid>
                <a:gridCol w="398450"/>
                <a:gridCol w="3068053"/>
                <a:gridCol w="2654178"/>
              </a:tblGrid>
              <a:tr h="381931">
                <a:tc>
                  <a:txBody>
                    <a:bodyPr/>
                    <a:lstStyle/>
                    <a:p>
                      <a:endParaRPr kumimoji="1" lang="ja-JP" altLang="en-US" dirty="0"/>
                    </a:p>
                  </a:txBody>
                  <a:tcPr anchor="ctr"/>
                </a:tc>
                <a:tc>
                  <a:txBody>
                    <a:bodyPr/>
                    <a:lstStyle/>
                    <a:p>
                      <a:pPr algn="ctr"/>
                      <a:r>
                        <a:rPr kumimoji="1" lang="ja-JP" altLang="en-US" sz="1200" smtClean="0">
                          <a:solidFill>
                            <a:schemeClr val="tx1"/>
                          </a:solidFill>
                        </a:rPr>
                        <a:t>施設等</a:t>
                      </a:r>
                      <a:r>
                        <a:rPr kumimoji="1" lang="ja-JP" altLang="en-US" sz="1200" dirty="0" smtClean="0">
                          <a:solidFill>
                            <a:schemeClr val="tx1"/>
                          </a:solidFill>
                        </a:rPr>
                        <a:t>の区分</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届出先</a:t>
                      </a:r>
                      <a:endParaRPr kumimoji="1" lang="ja-JP" altLang="en-US" sz="1200" dirty="0">
                        <a:solidFill>
                          <a:schemeClr val="tx1"/>
                        </a:solidFill>
                      </a:endParaRPr>
                    </a:p>
                  </a:txBody>
                  <a:tcPr anchor="ctr"/>
                </a:tc>
              </a:tr>
              <a:tr h="616586">
                <a:tc>
                  <a:txBody>
                    <a:bodyPr/>
                    <a:lstStyle/>
                    <a:p>
                      <a:r>
                        <a:rPr kumimoji="1" lang="ja-JP" altLang="en-US" sz="1200" dirty="0" smtClean="0"/>
                        <a:t>①</a:t>
                      </a:r>
                      <a:endParaRPr kumimoji="1" lang="ja-JP" altLang="en-US" sz="1200" dirty="0"/>
                    </a:p>
                  </a:txBody>
                  <a:tcPr anchor="ctr"/>
                </a:tc>
                <a:tc>
                  <a:txBody>
                    <a:bodyPr/>
                    <a:lstStyle/>
                    <a:p>
                      <a:r>
                        <a:rPr kumimoji="1" lang="ja-JP" altLang="en-US" sz="1200" dirty="0" smtClean="0"/>
                        <a:t>設置者・事業者が設置する特定教育・保育施設及び特定地域型保育事業</a:t>
                      </a:r>
                      <a:r>
                        <a:rPr kumimoji="1" lang="ja-JP" altLang="en-US" sz="1200" dirty="0" smtClean="0">
                          <a:solidFill>
                            <a:schemeClr val="tx1"/>
                          </a:solidFill>
                        </a:rPr>
                        <a:t>所</a:t>
                      </a:r>
                      <a:r>
                        <a:rPr kumimoji="1" lang="ja-JP" altLang="en-US" sz="1200" dirty="0" smtClean="0"/>
                        <a:t>が２以上の都道府県に所在する場合</a:t>
                      </a:r>
                      <a:endParaRPr kumimoji="1" lang="ja-JP" altLang="en-US" sz="1200" dirty="0"/>
                    </a:p>
                  </a:txBody>
                  <a:tcPr anchor="ctr"/>
                </a:tc>
                <a:tc>
                  <a:txBody>
                    <a:bodyPr/>
                    <a:lstStyle/>
                    <a:p>
                      <a:pPr algn="ctr"/>
                      <a:r>
                        <a:rPr kumimoji="1" lang="ja-JP" altLang="en-US" sz="1200" dirty="0" smtClean="0"/>
                        <a:t>内閣総理大臣</a:t>
                      </a:r>
                      <a:endParaRPr kumimoji="1" lang="en-US" altLang="ja-JP" sz="1200" dirty="0" smtClean="0"/>
                    </a:p>
                    <a:p>
                      <a:pPr algn="ctr"/>
                      <a:r>
                        <a:rPr kumimoji="1" lang="ja-JP" altLang="en-US" sz="1200" dirty="0" smtClean="0"/>
                        <a:t>（内閣府子ども・子育て本部）</a:t>
                      </a:r>
                      <a:endParaRPr kumimoji="1" lang="ja-JP" altLang="en-US" sz="1200" dirty="0"/>
                    </a:p>
                  </a:txBody>
                  <a:tcPr anchor="ctr"/>
                </a:tc>
              </a:tr>
              <a:tr h="792753">
                <a:tc>
                  <a:txBody>
                    <a:bodyPr/>
                    <a:lstStyle/>
                    <a:p>
                      <a:r>
                        <a:rPr kumimoji="1" lang="ja-JP" altLang="en-US" sz="1200" dirty="0" smtClean="0"/>
                        <a:t>②</a:t>
                      </a:r>
                      <a:endParaRPr kumimoji="1" lang="ja-JP" altLang="en-US" sz="1200" dirty="0"/>
                    </a:p>
                  </a:txBody>
                  <a:tcPr anchor="ctr"/>
                </a:tc>
                <a:tc>
                  <a:txBody>
                    <a:bodyPr/>
                    <a:lstStyle/>
                    <a:p>
                      <a:r>
                        <a:rPr kumimoji="1" lang="ja-JP" altLang="en-US" sz="1200" dirty="0" smtClean="0"/>
                        <a:t>設置者・事業者が設置する特定教育・保育施設及び特定地域型保育事業所が１つの</a:t>
                      </a:r>
                      <a:r>
                        <a:rPr kumimoji="1" lang="ja-JP" altLang="en-US" sz="1200" dirty="0" smtClean="0">
                          <a:solidFill>
                            <a:schemeClr val="tx1"/>
                          </a:solidFill>
                        </a:rPr>
                        <a:t>市町村（特別区を含む。以下同じ。）内に所在する場合（個人立の施設を含む）</a:t>
                      </a:r>
                      <a:endParaRPr kumimoji="1" lang="ja-JP" altLang="en-US" sz="1200" dirty="0">
                        <a:solidFill>
                          <a:schemeClr val="tx1"/>
                        </a:solidFill>
                      </a:endParaRPr>
                    </a:p>
                  </a:txBody>
                  <a:tcPr anchor="ctr"/>
                </a:tc>
                <a:tc>
                  <a:txBody>
                    <a:bodyPr/>
                    <a:lstStyle/>
                    <a:p>
                      <a:pPr algn="ctr"/>
                      <a:r>
                        <a:rPr kumimoji="1" lang="ja-JP" altLang="en-US" sz="1200" dirty="0" smtClean="0"/>
                        <a:t>市町村長</a:t>
                      </a:r>
                      <a:endParaRPr kumimoji="1" lang="ja-JP" altLang="en-US" sz="1200" dirty="0"/>
                    </a:p>
                  </a:txBody>
                  <a:tcPr anchor="ctr"/>
                </a:tc>
              </a:tr>
              <a:tr h="704670">
                <a:tc>
                  <a:txBody>
                    <a:bodyPr/>
                    <a:lstStyle/>
                    <a:p>
                      <a:r>
                        <a:rPr kumimoji="1" lang="ja-JP" altLang="en-US" sz="1200" dirty="0" smtClean="0"/>
                        <a:t>③</a:t>
                      </a:r>
                      <a:endParaRPr kumimoji="1" lang="ja-JP" altLang="en-US" sz="1200" dirty="0"/>
                    </a:p>
                  </a:txBody>
                  <a:tcPr anchor="ctr"/>
                </a:tc>
                <a:tc>
                  <a:txBody>
                    <a:bodyPr/>
                    <a:lstStyle/>
                    <a:p>
                      <a:pPr marL="0" marR="0" indent="0" algn="l" defTabSz="957817" rtl="0" eaLnBrk="1" fontAlgn="auto" latinLnBrk="0" hangingPunct="1">
                        <a:lnSpc>
                          <a:spcPct val="100000"/>
                        </a:lnSpc>
                        <a:spcBef>
                          <a:spcPts val="0"/>
                        </a:spcBef>
                        <a:spcAft>
                          <a:spcPts val="0"/>
                        </a:spcAft>
                        <a:buClrTx/>
                        <a:buSzTx/>
                        <a:buFontTx/>
                        <a:buNone/>
                        <a:tabLst/>
                        <a:defRPr/>
                      </a:pPr>
                      <a:r>
                        <a:rPr kumimoji="1" lang="ja-JP" altLang="en-US" sz="1200" dirty="0" smtClean="0"/>
                        <a:t>①および②以外の場合</a:t>
                      </a:r>
                    </a:p>
                    <a:p>
                      <a:endParaRPr kumimoji="1" lang="ja-JP" altLang="en-US" sz="1200" dirty="0"/>
                    </a:p>
                  </a:txBody>
                  <a:tcPr anchor="ctr"/>
                </a:tc>
                <a:tc>
                  <a:txBody>
                    <a:bodyPr/>
                    <a:lstStyle/>
                    <a:p>
                      <a:pPr marL="0" marR="0" indent="0" algn="ctr" defTabSz="957817" rtl="0" eaLnBrk="1" fontAlgn="auto" latinLnBrk="0" hangingPunct="1">
                        <a:lnSpc>
                          <a:spcPct val="100000"/>
                        </a:lnSpc>
                        <a:spcBef>
                          <a:spcPts val="0"/>
                        </a:spcBef>
                        <a:spcAft>
                          <a:spcPts val="0"/>
                        </a:spcAft>
                        <a:buClrTx/>
                        <a:buSzTx/>
                        <a:buFontTx/>
                        <a:buNone/>
                        <a:tabLst/>
                        <a:defRPr/>
                      </a:pPr>
                      <a:r>
                        <a:rPr kumimoji="1" lang="ja-JP" altLang="en-US" sz="1200" dirty="0" smtClean="0"/>
                        <a:t>都道府県知事</a:t>
                      </a:r>
                    </a:p>
                    <a:p>
                      <a:pPr algn="ctr"/>
                      <a:endParaRPr kumimoji="1" lang="ja-JP" altLang="en-US" sz="1200" dirty="0"/>
                    </a:p>
                  </a:txBody>
                  <a:tcPr anchor="ctr"/>
                </a:tc>
              </a:tr>
            </a:tbl>
          </a:graphicData>
        </a:graphic>
      </p:graphicFrame>
      <p:sp>
        <p:nvSpPr>
          <p:cNvPr id="34" name="正方形/長方形 33"/>
          <p:cNvSpPr/>
          <p:nvPr/>
        </p:nvSpPr>
        <p:spPr>
          <a:xfrm>
            <a:off x="332656" y="4548391"/>
            <a:ext cx="6192688" cy="123270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200" dirty="0" smtClean="0">
                <a:solidFill>
                  <a:schemeClr val="tx1"/>
                </a:solidFill>
              </a:rPr>
              <a:t>○  施設等の数</a:t>
            </a:r>
            <a:r>
              <a:rPr lang="ja-JP" altLang="en-US" sz="1200" dirty="0" smtClean="0">
                <a:solidFill>
                  <a:schemeClr val="tx1"/>
                </a:solidFill>
              </a:rPr>
              <a:t>は、その確認を受けた種別ごと</a:t>
            </a:r>
            <a:r>
              <a:rPr lang="ja-JP" altLang="en-US" sz="1200" dirty="0" smtClean="0">
                <a:solidFill>
                  <a:schemeClr val="tx1"/>
                </a:solidFill>
              </a:rPr>
              <a:t>に１つ</a:t>
            </a:r>
            <a:r>
              <a:rPr lang="ja-JP" altLang="en-US" sz="1200" dirty="0" smtClean="0">
                <a:solidFill>
                  <a:schemeClr val="tx1"/>
                </a:solidFill>
              </a:rPr>
              <a:t>と数えます。</a:t>
            </a:r>
            <a:endParaRPr lang="en-US" altLang="ja-JP" sz="1200" dirty="0" smtClean="0">
              <a:solidFill>
                <a:schemeClr val="tx1"/>
              </a:solidFill>
            </a:endParaRPr>
          </a:p>
          <a:p>
            <a:pPr>
              <a:lnSpc>
                <a:spcPts val="800"/>
              </a:lnSpc>
            </a:pPr>
            <a:endParaRPr lang="ja-JP" altLang="en-US" sz="1200" dirty="0" smtClean="0">
              <a:solidFill>
                <a:schemeClr val="tx1"/>
              </a:solidFill>
            </a:endParaRPr>
          </a:p>
          <a:p>
            <a:pPr marL="85725" indent="-85725">
              <a:lnSpc>
                <a:spcPts val="1800"/>
              </a:lnSpc>
            </a:pPr>
            <a:r>
              <a:rPr kumimoji="1" lang="ja-JP" altLang="en-US" sz="1200" dirty="0" smtClean="0">
                <a:solidFill>
                  <a:schemeClr val="tx1"/>
                </a:solidFill>
              </a:rPr>
              <a:t>○  保育所と小規模保育事業の確認を受けている場合、確認</a:t>
            </a:r>
            <a:r>
              <a:rPr lang="ja-JP" altLang="en-US" sz="1200" dirty="0" smtClean="0">
                <a:solidFill>
                  <a:schemeClr val="tx1"/>
                </a:solidFill>
              </a:rPr>
              <a:t>を受けている施設等は２つとなります。</a:t>
            </a:r>
            <a:endParaRPr lang="en-US" altLang="ja-JP" sz="1200" dirty="0" smtClean="0">
              <a:solidFill>
                <a:schemeClr val="tx1"/>
              </a:solidFill>
            </a:endParaRPr>
          </a:p>
        </p:txBody>
      </p:sp>
      <p:sp>
        <p:nvSpPr>
          <p:cNvPr id="35" name="正方形/長方形 34"/>
          <p:cNvSpPr/>
          <p:nvPr/>
        </p:nvSpPr>
        <p:spPr>
          <a:xfrm>
            <a:off x="260648" y="3944888"/>
            <a:ext cx="2916324" cy="4680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600" b="1" dirty="0" smtClean="0">
                <a:solidFill>
                  <a:srgbClr val="C00000"/>
                </a:solidFill>
              </a:rPr>
              <a:t>◎施設等の数え方について</a:t>
            </a:r>
            <a:endParaRPr kumimoji="1" lang="ja-JP" altLang="en-US" sz="1600" b="1" dirty="0">
              <a:solidFill>
                <a:srgbClr val="C00000"/>
              </a:solidFill>
            </a:endParaRPr>
          </a:p>
        </p:txBody>
      </p:sp>
      <p:sp>
        <p:nvSpPr>
          <p:cNvPr id="13" name="正方形/長方形 12"/>
          <p:cNvSpPr/>
          <p:nvPr/>
        </p:nvSpPr>
        <p:spPr>
          <a:xfrm>
            <a:off x="224644" y="216024"/>
            <a:ext cx="6156684" cy="4885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600" b="1" dirty="0" smtClean="0">
                <a:solidFill>
                  <a:srgbClr val="C00000"/>
                </a:solidFill>
              </a:rPr>
              <a:t>  </a:t>
            </a:r>
            <a:r>
              <a:rPr lang="ja-JP" altLang="en-US" sz="1600" b="1" dirty="0" smtClean="0">
                <a:solidFill>
                  <a:srgbClr val="C00000"/>
                </a:solidFill>
              </a:rPr>
              <a:t>◎</a:t>
            </a:r>
            <a:r>
              <a:rPr kumimoji="1" lang="ja-JP" altLang="en-US" sz="1600" b="1" dirty="0" smtClean="0">
                <a:solidFill>
                  <a:srgbClr val="C00000"/>
                </a:solidFill>
              </a:rPr>
              <a:t>届出書の内容～</a:t>
            </a:r>
            <a:r>
              <a:rPr lang="ja-JP" altLang="en-US" sz="1400" b="1" dirty="0" smtClean="0">
                <a:solidFill>
                  <a:srgbClr val="C00000"/>
                </a:solidFill>
              </a:rPr>
              <a:t>設置する施設等の数により届出事項が異なります！</a:t>
            </a:r>
            <a:endParaRPr kumimoji="1" lang="ja-JP" altLang="en-US" sz="1600" b="1" dirty="0">
              <a:solidFill>
                <a:srgbClr val="C00000"/>
              </a:solidFill>
            </a:endParaRPr>
          </a:p>
        </p:txBody>
      </p:sp>
      <p:sp>
        <p:nvSpPr>
          <p:cNvPr id="14" name="正方形/長方形 13"/>
          <p:cNvSpPr/>
          <p:nvPr/>
        </p:nvSpPr>
        <p:spPr>
          <a:xfrm>
            <a:off x="296652" y="892302"/>
            <a:ext cx="6372708" cy="24842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2191009256"/>
              </p:ext>
            </p:extLst>
          </p:nvPr>
        </p:nvGraphicFramePr>
        <p:xfrm>
          <a:off x="296652" y="948327"/>
          <a:ext cx="6300700" cy="2392247"/>
        </p:xfrm>
        <a:graphic>
          <a:graphicData uri="http://schemas.openxmlformats.org/drawingml/2006/table">
            <a:tbl>
              <a:tblPr/>
              <a:tblGrid>
                <a:gridCol w="2700298"/>
                <a:gridCol w="144018"/>
                <a:gridCol w="36002"/>
                <a:gridCol w="756084"/>
                <a:gridCol w="2592288"/>
                <a:gridCol w="72010"/>
              </a:tblGrid>
              <a:tr h="272499">
                <a:tc>
                  <a:txBody>
                    <a:bodyPr/>
                    <a:lstStyle/>
                    <a:p>
                      <a:pPr algn="ctr" fontAlgn="ctr"/>
                      <a:r>
                        <a:rPr lang="ja-JP" altLang="en-US" sz="1200" b="0" i="0" u="none" strike="noStrike" dirty="0">
                          <a:solidFill>
                            <a:srgbClr val="000000"/>
                          </a:solidFill>
                          <a:latin typeface="ＭＳ Ｐゴシック"/>
                        </a:rPr>
                        <a:t>対象と</a:t>
                      </a:r>
                      <a:r>
                        <a:rPr lang="ja-JP" altLang="en-US" sz="1200" b="0" i="0" u="none" strike="noStrike" dirty="0" smtClean="0">
                          <a:solidFill>
                            <a:srgbClr val="000000"/>
                          </a:solidFill>
                          <a:latin typeface="ＭＳ Ｐゴシック"/>
                        </a:rPr>
                        <a:t>なる設置者・事業者</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1200" b="0" i="0" u="none" strike="noStrike">
                          <a:solidFill>
                            <a:srgbClr val="000000"/>
                          </a:solidFill>
                          <a:latin typeface="ＭＳ Ｐゴシック"/>
                        </a:rPr>
                        <a:t>届出事項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43243">
                <a:tc rowSpan="5">
                  <a:txBody>
                    <a:bodyPr/>
                    <a:lstStyle/>
                    <a:p>
                      <a:pPr algn="ctr" fontAlgn="ctr"/>
                      <a:r>
                        <a:rPr lang="ja-JP" altLang="en-US" sz="1200" b="0" i="0" u="none" strike="noStrike" dirty="0">
                          <a:solidFill>
                            <a:srgbClr val="000000"/>
                          </a:solidFill>
                          <a:latin typeface="ＭＳ Ｐゴシック"/>
                        </a:rPr>
                        <a:t>全て</a:t>
                      </a:r>
                      <a:r>
                        <a:rPr lang="ja-JP" altLang="en-US" sz="1200" b="0" i="0" u="none" strike="noStrike" dirty="0" smtClean="0">
                          <a:solidFill>
                            <a:schemeClr val="tx1"/>
                          </a:solidFill>
                          <a:latin typeface="ＭＳ Ｐゴシック"/>
                        </a:rPr>
                        <a:t>の設置者・事業者</a:t>
                      </a:r>
                      <a:endParaRPr lang="en-US" altLang="ja-JP" sz="1200" b="0" i="0" u="none" strike="noStrike" dirty="0" smtClean="0">
                        <a:solidFill>
                          <a:schemeClr val="tx1"/>
                        </a:solidFill>
                        <a:latin typeface="ＭＳ Ｐゴシック"/>
                      </a:endParaRPr>
                    </a:p>
                    <a:p>
                      <a:pPr algn="ctr" fontAlgn="ctr"/>
                      <a:r>
                        <a:rPr lang="ja-JP" altLang="en-US" sz="1200" b="0" i="0" u="none" strike="noStrike" dirty="0" smtClean="0">
                          <a:solidFill>
                            <a:schemeClr val="tx1"/>
                          </a:solidFill>
                          <a:latin typeface="ＭＳ Ｐゴシック"/>
                        </a:rPr>
                        <a:t>（個人立の施設を含む）</a:t>
                      </a:r>
                      <a:endParaRPr lang="ja-JP" altLang="en-US" sz="1200" b="0" i="0" u="none" strike="noStrike" dirty="0">
                        <a:solidFill>
                          <a:schemeClr val="tx1"/>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4">
                  <a:txBody>
                    <a:bodyPr/>
                    <a:lstStyle/>
                    <a:p>
                      <a:pPr algn="l" fontAlgn="ctr"/>
                      <a:r>
                        <a:rPr lang="ja-JP" altLang="en-US" sz="1200" b="0" i="0" u="none" strike="noStrike" dirty="0" smtClean="0">
                          <a:solidFill>
                            <a:srgbClr val="000000"/>
                          </a:solidFill>
                          <a:latin typeface="ＭＳ Ｐゴシック"/>
                        </a:rPr>
                        <a:t>設置者・事業者の名称又は氏名</a:t>
                      </a:r>
                      <a:endParaRPr lang="ja-JP" altLang="en-US" sz="1200" b="0" i="0" u="none" strike="noStrike" dirty="0">
                        <a:solidFill>
                          <a:srgbClr val="000000"/>
                        </a:solidFill>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pPr algn="l" fontAlgn="ctr"/>
                      <a:endParaRPr lang="ja-JP" altLang="en-US" sz="1200" b="0" i="0" u="none" strike="noStrike" dirty="0">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r>
              <a:tr h="288877">
                <a:tc vMerge="1">
                  <a:txBody>
                    <a:bodyPr/>
                    <a:lstStyle/>
                    <a:p>
                      <a:endParaRPr kumimoji="1" lang="ja-JP" altLang="en-US"/>
                    </a:p>
                  </a:txBody>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endParaRPr kumimoji="1" lang="ja-JP" altLang="en-US"/>
                    </a:p>
                  </a:txBody>
                  <a:tcPr marL="0" marR="0" marT="0" marB="0" anchor="ctr">
                    <a:lnL>
                      <a:noFill/>
                    </a:lnL>
                    <a:lnR>
                      <a:noFill/>
                    </a:lnR>
                    <a:lnT>
                      <a:noFill/>
                    </a:lnT>
                    <a:lnB>
                      <a:noFill/>
                    </a:lnB>
                  </a:tcPr>
                </a:tc>
                <a:tc>
                  <a:txBody>
                    <a:bodyPr/>
                    <a:lstStyle/>
                    <a:p>
                      <a:pPr algn="l" fontAlgn="ctr"/>
                      <a:r>
                        <a:rPr lang="en-US" altLang="ja-JP" sz="1200" b="0" i="0" u="none" strike="noStrike" baseline="0" dirty="0" smtClean="0">
                          <a:solidFill>
                            <a:schemeClr val="tx1"/>
                          </a:solidFill>
                          <a:latin typeface="ＭＳ Ｐゴシック"/>
                        </a:rPr>
                        <a:t>       〃</a:t>
                      </a:r>
                      <a:endParaRPr lang="ja-JP" altLang="en-US" sz="1200" b="0" i="0" u="none" strike="noStrike" baseline="0" dirty="0">
                        <a:solidFill>
                          <a:schemeClr val="tx1"/>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1200" b="0" i="0" u="none" strike="noStrike" dirty="0" smtClean="0">
                          <a:solidFill>
                            <a:srgbClr val="000000"/>
                          </a:solidFill>
                          <a:latin typeface="ＭＳ Ｐゴシック"/>
                        </a:rPr>
                        <a:t>主</a:t>
                      </a:r>
                      <a:r>
                        <a:rPr lang="ja-JP" altLang="en-US" sz="1200" b="0" i="0" u="none" strike="noStrike" dirty="0">
                          <a:solidFill>
                            <a:srgbClr val="000000"/>
                          </a:solidFill>
                          <a:latin typeface="ＭＳ Ｐゴシック"/>
                        </a:rPr>
                        <a:t>たる事業所の所在地</a:t>
                      </a:r>
                    </a:p>
                  </a:txBody>
                  <a:tcPr marL="0" marR="0" marT="0" marB="0" anchor="ctr">
                    <a:lnL>
                      <a:noFill/>
                    </a:lnL>
                    <a:lnR>
                      <a:noFill/>
                    </a:lnR>
                    <a:lnT>
                      <a:noFill/>
                    </a:lnT>
                    <a:lnB>
                      <a:noFill/>
                    </a:lnB>
                  </a:tcPr>
                </a:tc>
                <a:tc>
                  <a:txBody>
                    <a:bodyPr/>
                    <a:lstStyle/>
                    <a:p>
                      <a:pPr algn="l" fontAlgn="ctr"/>
                      <a:r>
                        <a:rPr lang="ja-JP" altLang="en-US" sz="1300" b="0" i="0" u="none" strike="noStrike" dirty="0">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r>
              <a:tr h="174818">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endParaRPr kumimoji="1" lang="ja-JP" altLang="en-US"/>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baseline="0" dirty="0" smtClean="0">
                          <a:solidFill>
                            <a:schemeClr val="tx1"/>
                          </a:solidFill>
                          <a:latin typeface="ＭＳ Ｐゴシック"/>
                        </a:rPr>
                        <a:t>       〃</a:t>
                      </a:r>
                      <a:endParaRPr lang="ja-JP" altLang="en-US" sz="1200" b="0" i="0" u="none" strike="noStrike" baseline="0" dirty="0">
                        <a:solidFill>
                          <a:schemeClr val="tx1"/>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rgbClr val="000000"/>
                          </a:solidFill>
                          <a:latin typeface="ＭＳ Ｐゴシック"/>
                        </a:rPr>
                        <a:t>代表者</a:t>
                      </a:r>
                      <a:r>
                        <a:rPr lang="ja-JP" altLang="en-US" sz="1200" b="0" i="0" u="none" strike="noStrike" dirty="0">
                          <a:solidFill>
                            <a:srgbClr val="000000"/>
                          </a:solidFill>
                          <a:latin typeface="ＭＳ Ｐゴシック"/>
                        </a:rPr>
                        <a:t>の氏名、生年月日、住所、職名</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02901">
                <a:tc vMerge="1">
                  <a:txBody>
                    <a:bodyPr/>
                    <a:lstStyle/>
                    <a:p>
                      <a:pPr algn="ctr" fontAlgn="ct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「法令</a:t>
                      </a:r>
                      <a:r>
                        <a:rPr lang="ja-JP" altLang="en-US" sz="1200" b="0" i="0" u="none" strike="noStrike" dirty="0">
                          <a:solidFill>
                            <a:srgbClr val="000000"/>
                          </a:solidFill>
                          <a:latin typeface="ＭＳ Ｐゴシック"/>
                        </a:rPr>
                        <a:t>遵守</a:t>
                      </a:r>
                      <a:r>
                        <a:rPr lang="ja-JP" altLang="en-US" sz="1200" b="0" i="0" u="none" strike="noStrike" dirty="0" smtClean="0">
                          <a:solidFill>
                            <a:srgbClr val="000000"/>
                          </a:solidFill>
                          <a:latin typeface="ＭＳ Ｐゴシック"/>
                        </a:rPr>
                        <a:t>責任者」（注３）の</a:t>
                      </a:r>
                      <a:r>
                        <a:rPr lang="ja-JP" altLang="en-US" sz="1200" b="0" i="0" u="none" strike="noStrike" dirty="0">
                          <a:solidFill>
                            <a:srgbClr val="000000"/>
                          </a:solidFill>
                          <a:latin typeface="ＭＳ Ｐゴシック"/>
                        </a:rPr>
                        <a:t>氏名、生年月日</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r>
              <a:tr h="202901">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02901">
                <a:tc rowSpan="2">
                  <a:txBody>
                    <a:bodyPr/>
                    <a:lstStyle/>
                    <a:p>
                      <a:pPr algn="ctr" fontAlgn="ctr"/>
                      <a:r>
                        <a:rPr lang="ja-JP" altLang="en-US" sz="1200" b="0" i="0" u="none" strike="noStrike" dirty="0" smtClean="0">
                          <a:solidFill>
                            <a:srgbClr val="000000"/>
                          </a:solidFill>
                          <a:latin typeface="ＭＳ Ｐゴシック"/>
                        </a:rPr>
                        <a:t>施設等</a:t>
                      </a:r>
                      <a:r>
                        <a:rPr lang="ja-JP" altLang="en-US" sz="1200" b="0" i="0" u="none" strike="noStrike" dirty="0">
                          <a:solidFill>
                            <a:srgbClr val="000000"/>
                          </a:solidFill>
                          <a:latin typeface="ＭＳ Ｐゴシック"/>
                        </a:rPr>
                        <a:t>の数が</a:t>
                      </a:r>
                      <a:r>
                        <a:rPr lang="ja-JP" altLang="en-US" sz="1200" b="0" i="0" u="sng" strike="noStrike" dirty="0">
                          <a:solidFill>
                            <a:srgbClr val="000000"/>
                          </a:solidFill>
                          <a:latin typeface="ＭＳ Ｐゴシック"/>
                        </a:rPr>
                        <a:t>２０以上</a:t>
                      </a:r>
                      <a:r>
                        <a:rPr lang="ja-JP" altLang="en-US" sz="1200" b="0" i="0" u="none" strike="noStrike" dirty="0" smtClean="0">
                          <a:solidFill>
                            <a:schemeClr val="tx1"/>
                          </a:solidFill>
                          <a:latin typeface="ＭＳ Ｐゴシック"/>
                        </a:rPr>
                        <a:t>の設置者・事業者</a:t>
                      </a:r>
                      <a:endParaRPr lang="ja-JP" altLang="en-US" sz="1200" b="0" i="0" u="none" strike="noStrike" dirty="0">
                        <a:solidFill>
                          <a:schemeClr val="tx1"/>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上記に加え「法令遵守規程」（注４）の</a:t>
                      </a:r>
                      <a:r>
                        <a:rPr lang="ja-JP" altLang="en-US" sz="1200" b="0" i="0" u="none" strike="noStrike" dirty="0">
                          <a:solidFill>
                            <a:srgbClr val="000000"/>
                          </a:solidFill>
                          <a:latin typeface="ＭＳ Ｐゴシック"/>
                        </a:rPr>
                        <a:t>概要</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r>
              <a:tr h="202901">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02901">
                <a:tc rowSpan="2">
                  <a:txBody>
                    <a:bodyPr/>
                    <a:lstStyle/>
                    <a:p>
                      <a:pPr algn="ctr" fontAlgn="ctr"/>
                      <a:r>
                        <a:rPr lang="ja-JP" altLang="en-US" sz="1200" b="0" i="0" u="none" strike="noStrike" dirty="0" smtClean="0">
                          <a:solidFill>
                            <a:srgbClr val="000000"/>
                          </a:solidFill>
                          <a:latin typeface="ＭＳ Ｐゴシック"/>
                        </a:rPr>
                        <a:t>施設等</a:t>
                      </a:r>
                      <a:r>
                        <a:rPr lang="ja-JP" altLang="en-US" sz="1200" b="0" i="0" u="none" strike="noStrike" dirty="0">
                          <a:solidFill>
                            <a:srgbClr val="000000"/>
                          </a:solidFill>
                          <a:latin typeface="ＭＳ Ｐゴシック"/>
                        </a:rPr>
                        <a:t>の数が</a:t>
                      </a:r>
                      <a:r>
                        <a:rPr lang="ja-JP" altLang="en-US" sz="1200" b="0" i="0" u="sng" strike="noStrike" dirty="0">
                          <a:solidFill>
                            <a:srgbClr val="000000"/>
                          </a:solidFill>
                          <a:latin typeface="ＭＳ Ｐゴシック"/>
                        </a:rPr>
                        <a:t>１００以上</a:t>
                      </a:r>
                      <a:r>
                        <a:rPr lang="ja-JP" altLang="en-US" sz="1200" b="0" i="0" u="none" strike="noStrike" dirty="0" smtClean="0">
                          <a:solidFill>
                            <a:srgbClr val="000000"/>
                          </a:solidFill>
                          <a:latin typeface="ＭＳ Ｐゴシック"/>
                        </a:rPr>
                        <a:t>の設置者・事業者</a:t>
                      </a:r>
                      <a:endParaRPr lang="ja-JP" altLang="en-US" sz="1200" b="0" i="0" u="none" strike="noStrike" dirty="0">
                        <a:solidFill>
                          <a:schemeClr val="tx1"/>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上記に加え「業務</a:t>
                      </a:r>
                      <a:r>
                        <a:rPr lang="ja-JP" altLang="en-US" sz="1200" b="0" i="0" u="none" strike="noStrike" dirty="0">
                          <a:solidFill>
                            <a:srgbClr val="000000"/>
                          </a:solidFill>
                          <a:latin typeface="ＭＳ Ｐゴシック"/>
                        </a:rPr>
                        <a:t>執行の状況の監査の</a:t>
                      </a:r>
                      <a:r>
                        <a:rPr lang="ja-JP" altLang="en-US" sz="1200" b="0" i="0" u="none" strike="noStrike" dirty="0" smtClean="0">
                          <a:solidFill>
                            <a:srgbClr val="000000"/>
                          </a:solidFill>
                          <a:latin typeface="ＭＳ Ｐゴシック"/>
                        </a:rPr>
                        <a:t>方法」の</a:t>
                      </a:r>
                      <a:r>
                        <a:rPr lang="ja-JP" altLang="en-US" sz="1200" b="0" i="0" u="none" strike="noStrike" dirty="0">
                          <a:solidFill>
                            <a:srgbClr val="000000"/>
                          </a:solidFill>
                          <a:latin typeface="ＭＳ Ｐゴシック"/>
                        </a:rPr>
                        <a:t>概要</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r>
              <a:tr h="130893">
                <a:tc vMerge="1">
                  <a:txBody>
                    <a:bodyPr/>
                    <a:lstStyle/>
                    <a:p>
                      <a:endParaRPr kumimoji="1" lang="ja-JP" altLang="en-US"/>
                    </a:p>
                  </a:txBody>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bl>
          </a:graphicData>
        </a:graphic>
      </p:graphicFrame>
      <p:sp>
        <p:nvSpPr>
          <p:cNvPr id="16" name="テキスト ボックス 15"/>
          <p:cNvSpPr txBox="1"/>
          <p:nvPr/>
        </p:nvSpPr>
        <p:spPr>
          <a:xfrm>
            <a:off x="260648" y="3412582"/>
            <a:ext cx="6084676" cy="400110"/>
          </a:xfrm>
          <a:prstGeom prst="rect">
            <a:avLst/>
          </a:prstGeom>
          <a:noFill/>
        </p:spPr>
        <p:txBody>
          <a:bodyPr wrap="square" rtlCol="0">
            <a:spAutoFit/>
          </a:bodyPr>
          <a:lstStyle/>
          <a:p>
            <a:pPr>
              <a:lnSpc>
                <a:spcPts val="1200"/>
              </a:lnSpc>
            </a:pPr>
            <a:r>
              <a:rPr kumimoji="1" lang="ja-JP" altLang="en-US" sz="1100" dirty="0" smtClean="0">
                <a:latin typeface="+mj-ea"/>
                <a:ea typeface="+mj-ea"/>
              </a:rPr>
              <a:t>（注３）法令を遵守するための体制の確保にかかる責任</a:t>
            </a:r>
            <a:r>
              <a:rPr lang="ja-JP" altLang="en-US" sz="1100" dirty="0" smtClean="0">
                <a:latin typeface="+mj-ea"/>
                <a:ea typeface="+mj-ea"/>
              </a:rPr>
              <a:t>者</a:t>
            </a:r>
            <a:endParaRPr kumimoji="1" lang="en-US" altLang="ja-JP" sz="1100" dirty="0" smtClean="0">
              <a:latin typeface="+mj-ea"/>
              <a:ea typeface="+mj-ea"/>
            </a:endParaRPr>
          </a:p>
          <a:p>
            <a:pPr>
              <a:lnSpc>
                <a:spcPts val="1200"/>
              </a:lnSpc>
            </a:pPr>
            <a:r>
              <a:rPr lang="ja-JP" altLang="en-US" sz="1100" dirty="0" smtClean="0">
                <a:latin typeface="+mj-ea"/>
                <a:ea typeface="+mj-ea"/>
              </a:rPr>
              <a:t>（注４）業務が法令に適合することを確保するための規程</a:t>
            </a:r>
            <a:endParaRPr kumimoji="1" lang="ja-JP" altLang="en-US" sz="1100" dirty="0">
              <a:latin typeface="+mj-ea"/>
              <a:ea typeface="+mj-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2446</TotalTime>
  <Words>440</Words>
  <Application>Microsoft Office PowerPoint</Application>
  <PresentationFormat>A4 210 x 297 mm</PresentationFormat>
  <Paragraphs>97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HGS創英角ｺﾞｼｯｸUB</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道躰 正成(doutai-masanari)</dc:creator>
  <cp:lastModifiedBy>青木 浩一（子ども・子育て本部）</cp:lastModifiedBy>
  <cp:revision>196</cp:revision>
  <cp:lastPrinted>2015-06-30T01:40:20Z</cp:lastPrinted>
  <dcterms:created xsi:type="dcterms:W3CDTF">2010-04-25T03:23:04Z</dcterms:created>
  <dcterms:modified xsi:type="dcterms:W3CDTF">2015-07-24T01:13:36Z</dcterms:modified>
</cp:coreProperties>
</file>