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84" r:id="rId1"/>
  </p:sldMasterIdLst>
  <p:sldIdLst>
    <p:sldId id="256" r:id="rId2"/>
  </p:sldIdLst>
  <p:sldSz cx="21383625" cy="15119350"/>
  <p:notesSz cx="14662150" cy="209264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72" autoAdjust="0"/>
    <p:restoredTop sz="94660"/>
  </p:normalViewPr>
  <p:slideViewPr>
    <p:cSldViewPr snapToGrid="0">
      <p:cViewPr>
        <p:scale>
          <a:sx n="150" d="100"/>
          <a:sy n="150" d="100"/>
        </p:scale>
        <p:origin x="-222" y="-2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603772" y="2474395"/>
            <a:ext cx="18176081" cy="5263774"/>
          </a:xfrm>
        </p:spPr>
        <p:txBody>
          <a:bodyPr anchor="b"/>
          <a:lstStyle>
            <a:lvl1pPr algn="ctr">
              <a:defRPr sz="13228"/>
            </a:lvl1pPr>
          </a:lstStyle>
          <a:p>
            <a:r>
              <a:rPr lang="ja-JP" altLang="en-US"/>
              <a:t>マスター タイトルの書式設定</a:t>
            </a:r>
            <a:endParaRPr lang="en-US" dirty="0"/>
          </a:p>
        </p:txBody>
      </p:sp>
      <p:sp>
        <p:nvSpPr>
          <p:cNvPr id="3" name="Subtitle 2"/>
          <p:cNvSpPr>
            <a:spLocks noGrp="1"/>
          </p:cNvSpPr>
          <p:nvPr>
            <p:ph type="subTitle" idx="1"/>
          </p:nvPr>
        </p:nvSpPr>
        <p:spPr>
          <a:xfrm>
            <a:off x="2672953" y="7941160"/>
            <a:ext cx="16037719" cy="3650342"/>
          </a:xfrm>
        </p:spPr>
        <p:txBody>
          <a:bodyPr/>
          <a:lstStyle>
            <a:lvl1pPr marL="0" indent="0" algn="ctr">
              <a:buNone/>
              <a:defRPr sz="5291"/>
            </a:lvl1pPr>
            <a:lvl2pPr marL="1007943" indent="0" algn="ctr">
              <a:buNone/>
              <a:defRPr sz="4409"/>
            </a:lvl2pPr>
            <a:lvl3pPr marL="2015886" indent="0" algn="ctr">
              <a:buNone/>
              <a:defRPr sz="3968"/>
            </a:lvl3pPr>
            <a:lvl4pPr marL="3023829" indent="0" algn="ctr">
              <a:buNone/>
              <a:defRPr sz="3527"/>
            </a:lvl4pPr>
            <a:lvl5pPr marL="4031772" indent="0" algn="ctr">
              <a:buNone/>
              <a:defRPr sz="3527"/>
            </a:lvl5pPr>
            <a:lvl6pPr marL="5039716" indent="0" algn="ctr">
              <a:buNone/>
              <a:defRPr sz="3527"/>
            </a:lvl6pPr>
            <a:lvl7pPr marL="6047659" indent="0" algn="ctr">
              <a:buNone/>
              <a:defRPr sz="3527"/>
            </a:lvl7pPr>
            <a:lvl8pPr marL="7055602" indent="0" algn="ctr">
              <a:buNone/>
              <a:defRPr sz="3527"/>
            </a:lvl8pPr>
            <a:lvl9pPr marL="8063545" indent="0" algn="ctr">
              <a:buNone/>
              <a:defRPr sz="3527"/>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827E260-08A5-4B19-B554-0305C29783AA}" type="datetimeFigureOut">
              <a:rPr kumimoji="1" lang="ja-JP" altLang="en-US" smtClean="0"/>
              <a:t>2024/4/24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42E487C-6CF0-4743-930B-29B51BF9FCAB}" type="slidenum">
              <a:rPr kumimoji="1" lang="ja-JP" altLang="en-US" smtClean="0"/>
              <a:t>‹#›</a:t>
            </a:fld>
            <a:endParaRPr kumimoji="1" lang="ja-JP" altLang="en-US"/>
          </a:p>
        </p:txBody>
      </p:sp>
    </p:spTree>
    <p:extLst>
      <p:ext uri="{BB962C8B-B14F-4D97-AF65-F5344CB8AC3E}">
        <p14:creationId xmlns:p14="http://schemas.microsoft.com/office/powerpoint/2010/main" val="12917338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827E260-08A5-4B19-B554-0305C29783AA}" type="datetimeFigureOut">
              <a:rPr kumimoji="1" lang="ja-JP" altLang="en-US" smtClean="0"/>
              <a:t>2024/4/24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42E487C-6CF0-4743-930B-29B51BF9FCAB}" type="slidenum">
              <a:rPr kumimoji="1" lang="ja-JP" altLang="en-US" smtClean="0"/>
              <a:t>‹#›</a:t>
            </a:fld>
            <a:endParaRPr kumimoji="1" lang="ja-JP" altLang="en-US"/>
          </a:p>
        </p:txBody>
      </p:sp>
    </p:spTree>
    <p:extLst>
      <p:ext uri="{BB962C8B-B14F-4D97-AF65-F5344CB8AC3E}">
        <p14:creationId xmlns:p14="http://schemas.microsoft.com/office/powerpoint/2010/main" val="27149476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302658" y="804966"/>
            <a:ext cx="4610844" cy="1281295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470125" y="804966"/>
            <a:ext cx="13565237" cy="128129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827E260-08A5-4B19-B554-0305C29783AA}" type="datetimeFigureOut">
              <a:rPr kumimoji="1" lang="ja-JP" altLang="en-US" smtClean="0"/>
              <a:t>2024/4/24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42E487C-6CF0-4743-930B-29B51BF9FCAB}" type="slidenum">
              <a:rPr kumimoji="1" lang="ja-JP" altLang="en-US" smtClean="0"/>
              <a:t>‹#›</a:t>
            </a:fld>
            <a:endParaRPr kumimoji="1" lang="ja-JP" altLang="en-US"/>
          </a:p>
        </p:txBody>
      </p:sp>
    </p:spTree>
    <p:extLst>
      <p:ext uri="{BB962C8B-B14F-4D97-AF65-F5344CB8AC3E}">
        <p14:creationId xmlns:p14="http://schemas.microsoft.com/office/powerpoint/2010/main" val="2973308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827E260-08A5-4B19-B554-0305C29783AA}" type="datetimeFigureOut">
              <a:rPr kumimoji="1" lang="ja-JP" altLang="en-US" smtClean="0"/>
              <a:t>2024/4/24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42E487C-6CF0-4743-930B-29B51BF9FCAB}" type="slidenum">
              <a:rPr kumimoji="1" lang="ja-JP" altLang="en-US" smtClean="0"/>
              <a:t>‹#›</a:t>
            </a:fld>
            <a:endParaRPr kumimoji="1" lang="ja-JP" altLang="en-US"/>
          </a:p>
        </p:txBody>
      </p:sp>
    </p:spTree>
    <p:extLst>
      <p:ext uri="{BB962C8B-B14F-4D97-AF65-F5344CB8AC3E}">
        <p14:creationId xmlns:p14="http://schemas.microsoft.com/office/powerpoint/2010/main" val="28896509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458988" y="3769342"/>
            <a:ext cx="18443377" cy="6289229"/>
          </a:xfrm>
        </p:spPr>
        <p:txBody>
          <a:bodyPr anchor="b"/>
          <a:lstStyle>
            <a:lvl1pPr>
              <a:defRPr sz="13228"/>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458988" y="10118069"/>
            <a:ext cx="18443377" cy="3307357"/>
          </a:xfrm>
        </p:spPr>
        <p:txBody>
          <a:bodyPr/>
          <a:lstStyle>
            <a:lvl1pPr marL="0" indent="0">
              <a:buNone/>
              <a:defRPr sz="5291">
                <a:solidFill>
                  <a:schemeClr val="tx1"/>
                </a:solidFill>
              </a:defRPr>
            </a:lvl1pPr>
            <a:lvl2pPr marL="1007943" indent="0">
              <a:buNone/>
              <a:defRPr sz="4409">
                <a:solidFill>
                  <a:schemeClr val="tx1">
                    <a:tint val="75000"/>
                  </a:schemeClr>
                </a:solidFill>
              </a:defRPr>
            </a:lvl2pPr>
            <a:lvl3pPr marL="2015886" indent="0">
              <a:buNone/>
              <a:defRPr sz="3968">
                <a:solidFill>
                  <a:schemeClr val="tx1">
                    <a:tint val="75000"/>
                  </a:schemeClr>
                </a:solidFill>
              </a:defRPr>
            </a:lvl3pPr>
            <a:lvl4pPr marL="3023829" indent="0">
              <a:buNone/>
              <a:defRPr sz="3527">
                <a:solidFill>
                  <a:schemeClr val="tx1">
                    <a:tint val="75000"/>
                  </a:schemeClr>
                </a:solidFill>
              </a:defRPr>
            </a:lvl4pPr>
            <a:lvl5pPr marL="4031772" indent="0">
              <a:buNone/>
              <a:defRPr sz="3527">
                <a:solidFill>
                  <a:schemeClr val="tx1">
                    <a:tint val="75000"/>
                  </a:schemeClr>
                </a:solidFill>
              </a:defRPr>
            </a:lvl5pPr>
            <a:lvl6pPr marL="5039716" indent="0">
              <a:buNone/>
              <a:defRPr sz="3527">
                <a:solidFill>
                  <a:schemeClr val="tx1">
                    <a:tint val="75000"/>
                  </a:schemeClr>
                </a:solidFill>
              </a:defRPr>
            </a:lvl6pPr>
            <a:lvl7pPr marL="6047659" indent="0">
              <a:buNone/>
              <a:defRPr sz="3527">
                <a:solidFill>
                  <a:schemeClr val="tx1">
                    <a:tint val="75000"/>
                  </a:schemeClr>
                </a:solidFill>
              </a:defRPr>
            </a:lvl7pPr>
            <a:lvl8pPr marL="7055602" indent="0">
              <a:buNone/>
              <a:defRPr sz="3527">
                <a:solidFill>
                  <a:schemeClr val="tx1">
                    <a:tint val="75000"/>
                  </a:schemeClr>
                </a:solidFill>
              </a:defRPr>
            </a:lvl8pPr>
            <a:lvl9pPr marL="8063545" indent="0">
              <a:buNone/>
              <a:defRPr sz="3527">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827E260-08A5-4B19-B554-0305C29783AA}" type="datetimeFigureOut">
              <a:rPr kumimoji="1" lang="ja-JP" altLang="en-US" smtClean="0"/>
              <a:t>2024/4/24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42E487C-6CF0-4743-930B-29B51BF9FCAB}" type="slidenum">
              <a:rPr kumimoji="1" lang="ja-JP" altLang="en-US" smtClean="0"/>
              <a:t>‹#›</a:t>
            </a:fld>
            <a:endParaRPr kumimoji="1" lang="ja-JP" altLang="en-US"/>
          </a:p>
        </p:txBody>
      </p:sp>
    </p:spTree>
    <p:extLst>
      <p:ext uri="{BB962C8B-B14F-4D97-AF65-F5344CB8AC3E}">
        <p14:creationId xmlns:p14="http://schemas.microsoft.com/office/powerpoint/2010/main" val="3326966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470124" y="4024827"/>
            <a:ext cx="9088041" cy="959308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10825460" y="4024827"/>
            <a:ext cx="9088041" cy="959308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827E260-08A5-4B19-B554-0305C29783AA}" type="datetimeFigureOut">
              <a:rPr kumimoji="1" lang="ja-JP" altLang="en-US" smtClean="0"/>
              <a:t>2024/4/24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42E487C-6CF0-4743-930B-29B51BF9FCAB}" type="slidenum">
              <a:rPr kumimoji="1" lang="ja-JP" altLang="en-US" smtClean="0"/>
              <a:t>‹#›</a:t>
            </a:fld>
            <a:endParaRPr kumimoji="1" lang="ja-JP" altLang="en-US"/>
          </a:p>
        </p:txBody>
      </p:sp>
    </p:spTree>
    <p:extLst>
      <p:ext uri="{BB962C8B-B14F-4D97-AF65-F5344CB8AC3E}">
        <p14:creationId xmlns:p14="http://schemas.microsoft.com/office/powerpoint/2010/main" val="2213424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472909" y="804969"/>
            <a:ext cx="18443377" cy="2922375"/>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72912" y="3706342"/>
            <a:ext cx="9046274" cy="1816421"/>
          </a:xfrm>
        </p:spPr>
        <p:txBody>
          <a:bodyPr anchor="b"/>
          <a:lstStyle>
            <a:lvl1pPr marL="0" indent="0">
              <a:buNone/>
              <a:defRPr sz="5291" b="1"/>
            </a:lvl1pPr>
            <a:lvl2pPr marL="1007943" indent="0">
              <a:buNone/>
              <a:defRPr sz="4409" b="1"/>
            </a:lvl2pPr>
            <a:lvl3pPr marL="2015886" indent="0">
              <a:buNone/>
              <a:defRPr sz="3968" b="1"/>
            </a:lvl3pPr>
            <a:lvl4pPr marL="3023829" indent="0">
              <a:buNone/>
              <a:defRPr sz="3527" b="1"/>
            </a:lvl4pPr>
            <a:lvl5pPr marL="4031772" indent="0">
              <a:buNone/>
              <a:defRPr sz="3527" b="1"/>
            </a:lvl5pPr>
            <a:lvl6pPr marL="5039716" indent="0">
              <a:buNone/>
              <a:defRPr sz="3527" b="1"/>
            </a:lvl6pPr>
            <a:lvl7pPr marL="6047659" indent="0">
              <a:buNone/>
              <a:defRPr sz="3527" b="1"/>
            </a:lvl7pPr>
            <a:lvl8pPr marL="7055602" indent="0">
              <a:buNone/>
              <a:defRPr sz="3527" b="1"/>
            </a:lvl8pPr>
            <a:lvl9pPr marL="8063545" indent="0">
              <a:buNone/>
              <a:defRPr sz="3527" b="1"/>
            </a:lvl9pPr>
          </a:lstStyle>
          <a:p>
            <a:pPr lvl="0"/>
            <a:r>
              <a:rPr lang="ja-JP" altLang="en-US"/>
              <a:t>マスター テキストの書式設定</a:t>
            </a:r>
          </a:p>
        </p:txBody>
      </p:sp>
      <p:sp>
        <p:nvSpPr>
          <p:cNvPr id="4" name="Content Placeholder 3"/>
          <p:cNvSpPr>
            <a:spLocks noGrp="1"/>
          </p:cNvSpPr>
          <p:nvPr>
            <p:ph sz="half" idx="2"/>
          </p:nvPr>
        </p:nvSpPr>
        <p:spPr>
          <a:xfrm>
            <a:off x="1472912" y="5522763"/>
            <a:ext cx="9046274" cy="81231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10825461" y="3706342"/>
            <a:ext cx="9090826" cy="1816421"/>
          </a:xfrm>
        </p:spPr>
        <p:txBody>
          <a:bodyPr anchor="b"/>
          <a:lstStyle>
            <a:lvl1pPr marL="0" indent="0">
              <a:buNone/>
              <a:defRPr sz="5291" b="1"/>
            </a:lvl1pPr>
            <a:lvl2pPr marL="1007943" indent="0">
              <a:buNone/>
              <a:defRPr sz="4409" b="1"/>
            </a:lvl2pPr>
            <a:lvl3pPr marL="2015886" indent="0">
              <a:buNone/>
              <a:defRPr sz="3968" b="1"/>
            </a:lvl3pPr>
            <a:lvl4pPr marL="3023829" indent="0">
              <a:buNone/>
              <a:defRPr sz="3527" b="1"/>
            </a:lvl4pPr>
            <a:lvl5pPr marL="4031772" indent="0">
              <a:buNone/>
              <a:defRPr sz="3527" b="1"/>
            </a:lvl5pPr>
            <a:lvl6pPr marL="5039716" indent="0">
              <a:buNone/>
              <a:defRPr sz="3527" b="1"/>
            </a:lvl6pPr>
            <a:lvl7pPr marL="6047659" indent="0">
              <a:buNone/>
              <a:defRPr sz="3527" b="1"/>
            </a:lvl7pPr>
            <a:lvl8pPr marL="7055602" indent="0">
              <a:buNone/>
              <a:defRPr sz="3527" b="1"/>
            </a:lvl8pPr>
            <a:lvl9pPr marL="8063545" indent="0">
              <a:buNone/>
              <a:defRPr sz="3527" b="1"/>
            </a:lvl9pPr>
          </a:lstStyle>
          <a:p>
            <a:pPr lvl="0"/>
            <a:r>
              <a:rPr lang="ja-JP" altLang="en-US"/>
              <a:t>マスター テキストの書式設定</a:t>
            </a:r>
          </a:p>
        </p:txBody>
      </p:sp>
      <p:sp>
        <p:nvSpPr>
          <p:cNvPr id="6" name="Content Placeholder 5"/>
          <p:cNvSpPr>
            <a:spLocks noGrp="1"/>
          </p:cNvSpPr>
          <p:nvPr>
            <p:ph sz="quarter" idx="4"/>
          </p:nvPr>
        </p:nvSpPr>
        <p:spPr>
          <a:xfrm>
            <a:off x="10825461" y="5522763"/>
            <a:ext cx="9090826" cy="81231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27E260-08A5-4B19-B554-0305C29783AA}" type="datetimeFigureOut">
              <a:rPr kumimoji="1" lang="ja-JP" altLang="en-US" smtClean="0"/>
              <a:t>2024/4/24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42E487C-6CF0-4743-930B-29B51BF9FCAB}" type="slidenum">
              <a:rPr kumimoji="1" lang="ja-JP" altLang="en-US" smtClean="0"/>
              <a:t>‹#›</a:t>
            </a:fld>
            <a:endParaRPr kumimoji="1" lang="ja-JP" altLang="en-US"/>
          </a:p>
        </p:txBody>
      </p:sp>
    </p:spTree>
    <p:extLst>
      <p:ext uri="{BB962C8B-B14F-4D97-AF65-F5344CB8AC3E}">
        <p14:creationId xmlns:p14="http://schemas.microsoft.com/office/powerpoint/2010/main" val="12961609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827E260-08A5-4B19-B554-0305C29783AA}" type="datetimeFigureOut">
              <a:rPr kumimoji="1" lang="ja-JP" altLang="en-US" smtClean="0"/>
              <a:t>2024/4/24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42E487C-6CF0-4743-930B-29B51BF9FCAB}" type="slidenum">
              <a:rPr kumimoji="1" lang="ja-JP" altLang="en-US" smtClean="0"/>
              <a:t>‹#›</a:t>
            </a:fld>
            <a:endParaRPr kumimoji="1" lang="ja-JP" altLang="en-US"/>
          </a:p>
        </p:txBody>
      </p:sp>
    </p:spTree>
    <p:extLst>
      <p:ext uri="{BB962C8B-B14F-4D97-AF65-F5344CB8AC3E}">
        <p14:creationId xmlns:p14="http://schemas.microsoft.com/office/powerpoint/2010/main" val="3864702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27E260-08A5-4B19-B554-0305C29783AA}" type="datetimeFigureOut">
              <a:rPr kumimoji="1" lang="ja-JP" altLang="en-US" smtClean="0"/>
              <a:t>2024/4/24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42E487C-6CF0-4743-930B-29B51BF9FCAB}" type="slidenum">
              <a:rPr kumimoji="1" lang="ja-JP" altLang="en-US" smtClean="0"/>
              <a:t>‹#›</a:t>
            </a:fld>
            <a:endParaRPr kumimoji="1" lang="ja-JP" altLang="en-US"/>
          </a:p>
        </p:txBody>
      </p:sp>
    </p:spTree>
    <p:extLst>
      <p:ext uri="{BB962C8B-B14F-4D97-AF65-F5344CB8AC3E}">
        <p14:creationId xmlns:p14="http://schemas.microsoft.com/office/powerpoint/2010/main" val="20646409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72909" y="1007957"/>
            <a:ext cx="6896776" cy="3527848"/>
          </a:xfrm>
        </p:spPr>
        <p:txBody>
          <a:bodyPr anchor="b"/>
          <a:lstStyle>
            <a:lvl1pPr>
              <a:defRPr sz="7055"/>
            </a:lvl1pPr>
          </a:lstStyle>
          <a:p>
            <a:r>
              <a:rPr lang="ja-JP" altLang="en-US"/>
              <a:t>マスター タイトルの書式設定</a:t>
            </a:r>
            <a:endParaRPr lang="en-US" dirty="0"/>
          </a:p>
        </p:txBody>
      </p:sp>
      <p:sp>
        <p:nvSpPr>
          <p:cNvPr id="3" name="Content Placeholder 2"/>
          <p:cNvSpPr>
            <a:spLocks noGrp="1"/>
          </p:cNvSpPr>
          <p:nvPr>
            <p:ph idx="1"/>
          </p:nvPr>
        </p:nvSpPr>
        <p:spPr>
          <a:xfrm>
            <a:off x="9090826" y="2176910"/>
            <a:ext cx="10825460" cy="10744538"/>
          </a:xfrm>
        </p:spPr>
        <p:txBody>
          <a:bodyPr/>
          <a:lstStyle>
            <a:lvl1pPr>
              <a:defRPr sz="7055"/>
            </a:lvl1pPr>
            <a:lvl2pPr>
              <a:defRPr sz="6173"/>
            </a:lvl2pPr>
            <a:lvl3pPr>
              <a:defRPr sz="5291"/>
            </a:lvl3pPr>
            <a:lvl4pPr>
              <a:defRPr sz="4409"/>
            </a:lvl4pPr>
            <a:lvl5pPr>
              <a:defRPr sz="4409"/>
            </a:lvl5pPr>
            <a:lvl6pPr>
              <a:defRPr sz="4409"/>
            </a:lvl6pPr>
            <a:lvl7pPr>
              <a:defRPr sz="4409"/>
            </a:lvl7pPr>
            <a:lvl8pPr>
              <a:defRPr sz="4409"/>
            </a:lvl8pPr>
            <a:lvl9pPr>
              <a:defRPr sz="4409"/>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472909" y="4535805"/>
            <a:ext cx="6896776" cy="8403140"/>
          </a:xfrm>
        </p:spPr>
        <p:txBody>
          <a:bodyPr/>
          <a:lstStyle>
            <a:lvl1pPr marL="0" indent="0">
              <a:buNone/>
              <a:defRPr sz="3527"/>
            </a:lvl1pPr>
            <a:lvl2pPr marL="1007943" indent="0">
              <a:buNone/>
              <a:defRPr sz="3086"/>
            </a:lvl2pPr>
            <a:lvl3pPr marL="2015886" indent="0">
              <a:buNone/>
              <a:defRPr sz="2646"/>
            </a:lvl3pPr>
            <a:lvl4pPr marL="3023829" indent="0">
              <a:buNone/>
              <a:defRPr sz="2205"/>
            </a:lvl4pPr>
            <a:lvl5pPr marL="4031772" indent="0">
              <a:buNone/>
              <a:defRPr sz="2205"/>
            </a:lvl5pPr>
            <a:lvl6pPr marL="5039716" indent="0">
              <a:buNone/>
              <a:defRPr sz="2205"/>
            </a:lvl6pPr>
            <a:lvl7pPr marL="6047659" indent="0">
              <a:buNone/>
              <a:defRPr sz="2205"/>
            </a:lvl7pPr>
            <a:lvl8pPr marL="7055602" indent="0">
              <a:buNone/>
              <a:defRPr sz="2205"/>
            </a:lvl8pPr>
            <a:lvl9pPr marL="8063545" indent="0">
              <a:buNone/>
              <a:defRPr sz="220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827E260-08A5-4B19-B554-0305C29783AA}" type="datetimeFigureOut">
              <a:rPr kumimoji="1" lang="ja-JP" altLang="en-US" smtClean="0"/>
              <a:t>2024/4/24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42E487C-6CF0-4743-930B-29B51BF9FCAB}" type="slidenum">
              <a:rPr kumimoji="1" lang="ja-JP" altLang="en-US" smtClean="0"/>
              <a:t>‹#›</a:t>
            </a:fld>
            <a:endParaRPr kumimoji="1" lang="ja-JP" altLang="en-US"/>
          </a:p>
        </p:txBody>
      </p:sp>
    </p:spTree>
    <p:extLst>
      <p:ext uri="{BB962C8B-B14F-4D97-AF65-F5344CB8AC3E}">
        <p14:creationId xmlns:p14="http://schemas.microsoft.com/office/powerpoint/2010/main" val="11923311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472909" y="1007957"/>
            <a:ext cx="6896776" cy="3527848"/>
          </a:xfrm>
        </p:spPr>
        <p:txBody>
          <a:bodyPr anchor="b"/>
          <a:lstStyle>
            <a:lvl1pPr>
              <a:defRPr sz="705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9090826" y="2176910"/>
            <a:ext cx="10825460" cy="10744538"/>
          </a:xfrm>
        </p:spPr>
        <p:txBody>
          <a:bodyPr anchor="t"/>
          <a:lstStyle>
            <a:lvl1pPr marL="0" indent="0">
              <a:buNone/>
              <a:defRPr sz="7055"/>
            </a:lvl1pPr>
            <a:lvl2pPr marL="1007943" indent="0">
              <a:buNone/>
              <a:defRPr sz="6173"/>
            </a:lvl2pPr>
            <a:lvl3pPr marL="2015886" indent="0">
              <a:buNone/>
              <a:defRPr sz="5291"/>
            </a:lvl3pPr>
            <a:lvl4pPr marL="3023829" indent="0">
              <a:buNone/>
              <a:defRPr sz="4409"/>
            </a:lvl4pPr>
            <a:lvl5pPr marL="4031772" indent="0">
              <a:buNone/>
              <a:defRPr sz="4409"/>
            </a:lvl5pPr>
            <a:lvl6pPr marL="5039716" indent="0">
              <a:buNone/>
              <a:defRPr sz="4409"/>
            </a:lvl6pPr>
            <a:lvl7pPr marL="6047659" indent="0">
              <a:buNone/>
              <a:defRPr sz="4409"/>
            </a:lvl7pPr>
            <a:lvl8pPr marL="7055602" indent="0">
              <a:buNone/>
              <a:defRPr sz="4409"/>
            </a:lvl8pPr>
            <a:lvl9pPr marL="8063545" indent="0">
              <a:buNone/>
              <a:defRPr sz="4409"/>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472909" y="4535805"/>
            <a:ext cx="6896776" cy="8403140"/>
          </a:xfrm>
        </p:spPr>
        <p:txBody>
          <a:bodyPr/>
          <a:lstStyle>
            <a:lvl1pPr marL="0" indent="0">
              <a:buNone/>
              <a:defRPr sz="3527"/>
            </a:lvl1pPr>
            <a:lvl2pPr marL="1007943" indent="0">
              <a:buNone/>
              <a:defRPr sz="3086"/>
            </a:lvl2pPr>
            <a:lvl3pPr marL="2015886" indent="0">
              <a:buNone/>
              <a:defRPr sz="2646"/>
            </a:lvl3pPr>
            <a:lvl4pPr marL="3023829" indent="0">
              <a:buNone/>
              <a:defRPr sz="2205"/>
            </a:lvl4pPr>
            <a:lvl5pPr marL="4031772" indent="0">
              <a:buNone/>
              <a:defRPr sz="2205"/>
            </a:lvl5pPr>
            <a:lvl6pPr marL="5039716" indent="0">
              <a:buNone/>
              <a:defRPr sz="2205"/>
            </a:lvl6pPr>
            <a:lvl7pPr marL="6047659" indent="0">
              <a:buNone/>
              <a:defRPr sz="2205"/>
            </a:lvl7pPr>
            <a:lvl8pPr marL="7055602" indent="0">
              <a:buNone/>
              <a:defRPr sz="2205"/>
            </a:lvl8pPr>
            <a:lvl9pPr marL="8063545" indent="0">
              <a:buNone/>
              <a:defRPr sz="220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827E260-08A5-4B19-B554-0305C29783AA}" type="datetimeFigureOut">
              <a:rPr kumimoji="1" lang="ja-JP" altLang="en-US" smtClean="0"/>
              <a:t>2024/4/24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42E487C-6CF0-4743-930B-29B51BF9FCAB}" type="slidenum">
              <a:rPr kumimoji="1" lang="ja-JP" altLang="en-US" smtClean="0"/>
              <a:t>‹#›</a:t>
            </a:fld>
            <a:endParaRPr kumimoji="1" lang="ja-JP" altLang="en-US"/>
          </a:p>
        </p:txBody>
      </p:sp>
    </p:spTree>
    <p:extLst>
      <p:ext uri="{BB962C8B-B14F-4D97-AF65-F5344CB8AC3E}">
        <p14:creationId xmlns:p14="http://schemas.microsoft.com/office/powerpoint/2010/main" val="28461073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70124" y="804969"/>
            <a:ext cx="18443377" cy="292237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70124" y="4024827"/>
            <a:ext cx="18443377" cy="9593089"/>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470124" y="14013401"/>
            <a:ext cx="4811316" cy="804965"/>
          </a:xfrm>
          <a:prstGeom prst="rect">
            <a:avLst/>
          </a:prstGeom>
        </p:spPr>
        <p:txBody>
          <a:bodyPr vert="horz" lIns="91440" tIns="45720" rIns="91440" bIns="45720" rtlCol="0" anchor="ctr"/>
          <a:lstStyle>
            <a:lvl1pPr algn="l">
              <a:defRPr sz="2646">
                <a:solidFill>
                  <a:schemeClr val="tx1">
                    <a:tint val="75000"/>
                  </a:schemeClr>
                </a:solidFill>
              </a:defRPr>
            </a:lvl1pPr>
          </a:lstStyle>
          <a:p>
            <a:fld id="{B827E260-08A5-4B19-B554-0305C29783AA}" type="datetimeFigureOut">
              <a:rPr kumimoji="1" lang="ja-JP" altLang="en-US" smtClean="0"/>
              <a:t>2024/4/24</a:t>
            </a:fld>
            <a:endParaRPr kumimoji="1" lang="ja-JP" altLang="en-US"/>
          </a:p>
        </p:txBody>
      </p:sp>
      <p:sp>
        <p:nvSpPr>
          <p:cNvPr id="5" name="Footer Placeholder 4"/>
          <p:cNvSpPr>
            <a:spLocks noGrp="1"/>
          </p:cNvSpPr>
          <p:nvPr>
            <p:ph type="ftr" sz="quarter" idx="3"/>
          </p:nvPr>
        </p:nvSpPr>
        <p:spPr>
          <a:xfrm>
            <a:off x="7083326" y="14013401"/>
            <a:ext cx="7216973" cy="804965"/>
          </a:xfrm>
          <a:prstGeom prst="rect">
            <a:avLst/>
          </a:prstGeom>
        </p:spPr>
        <p:txBody>
          <a:bodyPr vert="horz" lIns="91440" tIns="45720" rIns="91440" bIns="45720" rtlCol="0" anchor="ctr"/>
          <a:lstStyle>
            <a:lvl1pPr algn="ctr">
              <a:defRPr sz="2646">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15102185" y="14013401"/>
            <a:ext cx="4811316" cy="804965"/>
          </a:xfrm>
          <a:prstGeom prst="rect">
            <a:avLst/>
          </a:prstGeom>
        </p:spPr>
        <p:txBody>
          <a:bodyPr vert="horz" lIns="91440" tIns="45720" rIns="91440" bIns="45720" rtlCol="0" anchor="ctr"/>
          <a:lstStyle>
            <a:lvl1pPr algn="r">
              <a:defRPr sz="2646">
                <a:solidFill>
                  <a:schemeClr val="tx1">
                    <a:tint val="75000"/>
                  </a:schemeClr>
                </a:solidFill>
              </a:defRPr>
            </a:lvl1pPr>
          </a:lstStyle>
          <a:p>
            <a:fld id="{842E487C-6CF0-4743-930B-29B51BF9FCAB}" type="slidenum">
              <a:rPr kumimoji="1" lang="ja-JP" altLang="en-US" smtClean="0"/>
              <a:t>‹#›</a:t>
            </a:fld>
            <a:endParaRPr kumimoji="1" lang="ja-JP" altLang="en-US"/>
          </a:p>
        </p:txBody>
      </p:sp>
    </p:spTree>
    <p:extLst>
      <p:ext uri="{BB962C8B-B14F-4D97-AF65-F5344CB8AC3E}">
        <p14:creationId xmlns:p14="http://schemas.microsoft.com/office/powerpoint/2010/main" val="218829291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2015886" rtl="0" eaLnBrk="1" latinLnBrk="0" hangingPunct="1">
        <a:lnSpc>
          <a:spcPct val="90000"/>
        </a:lnSpc>
        <a:spcBef>
          <a:spcPct val="0"/>
        </a:spcBef>
        <a:buNone/>
        <a:defRPr kumimoji="1" sz="9700" kern="1200">
          <a:solidFill>
            <a:schemeClr val="tx1"/>
          </a:solidFill>
          <a:latin typeface="+mj-lt"/>
          <a:ea typeface="+mj-ea"/>
          <a:cs typeface="+mj-cs"/>
        </a:defRPr>
      </a:lvl1pPr>
    </p:titleStyle>
    <p:bodyStyle>
      <a:lvl1pPr marL="503972" indent="-503972" algn="l" defTabSz="2015886" rtl="0" eaLnBrk="1" latinLnBrk="0" hangingPunct="1">
        <a:lnSpc>
          <a:spcPct val="90000"/>
        </a:lnSpc>
        <a:spcBef>
          <a:spcPts val="2205"/>
        </a:spcBef>
        <a:buFont typeface="Arial" panose="020B0604020202020204" pitchFamily="34" charset="0"/>
        <a:buChar char="•"/>
        <a:defRPr kumimoji="1" sz="6173" kern="1200">
          <a:solidFill>
            <a:schemeClr val="tx1"/>
          </a:solidFill>
          <a:latin typeface="+mn-lt"/>
          <a:ea typeface="+mn-ea"/>
          <a:cs typeface="+mn-cs"/>
        </a:defRPr>
      </a:lvl1pPr>
      <a:lvl2pPr marL="1511915" indent="-503972" algn="l" defTabSz="2015886" rtl="0" eaLnBrk="1" latinLnBrk="0" hangingPunct="1">
        <a:lnSpc>
          <a:spcPct val="90000"/>
        </a:lnSpc>
        <a:spcBef>
          <a:spcPts val="1102"/>
        </a:spcBef>
        <a:buFont typeface="Arial" panose="020B0604020202020204" pitchFamily="34" charset="0"/>
        <a:buChar char="•"/>
        <a:defRPr kumimoji="1" sz="5291" kern="1200">
          <a:solidFill>
            <a:schemeClr val="tx1"/>
          </a:solidFill>
          <a:latin typeface="+mn-lt"/>
          <a:ea typeface="+mn-ea"/>
          <a:cs typeface="+mn-cs"/>
        </a:defRPr>
      </a:lvl2pPr>
      <a:lvl3pPr marL="2519858" indent="-503972" algn="l" defTabSz="2015886" rtl="0" eaLnBrk="1" latinLnBrk="0" hangingPunct="1">
        <a:lnSpc>
          <a:spcPct val="90000"/>
        </a:lnSpc>
        <a:spcBef>
          <a:spcPts val="1102"/>
        </a:spcBef>
        <a:buFont typeface="Arial" panose="020B0604020202020204" pitchFamily="34" charset="0"/>
        <a:buChar char="•"/>
        <a:defRPr kumimoji="1" sz="4409" kern="1200">
          <a:solidFill>
            <a:schemeClr val="tx1"/>
          </a:solidFill>
          <a:latin typeface="+mn-lt"/>
          <a:ea typeface="+mn-ea"/>
          <a:cs typeface="+mn-cs"/>
        </a:defRPr>
      </a:lvl3pPr>
      <a:lvl4pPr marL="3527801" indent="-503972" algn="l" defTabSz="2015886" rtl="0" eaLnBrk="1" latinLnBrk="0" hangingPunct="1">
        <a:lnSpc>
          <a:spcPct val="90000"/>
        </a:lnSpc>
        <a:spcBef>
          <a:spcPts val="1102"/>
        </a:spcBef>
        <a:buFont typeface="Arial" panose="020B0604020202020204" pitchFamily="34" charset="0"/>
        <a:buChar char="•"/>
        <a:defRPr kumimoji="1" sz="3968" kern="1200">
          <a:solidFill>
            <a:schemeClr val="tx1"/>
          </a:solidFill>
          <a:latin typeface="+mn-lt"/>
          <a:ea typeface="+mn-ea"/>
          <a:cs typeface="+mn-cs"/>
        </a:defRPr>
      </a:lvl4pPr>
      <a:lvl5pPr marL="4535744" indent="-503972" algn="l" defTabSz="2015886" rtl="0" eaLnBrk="1" latinLnBrk="0" hangingPunct="1">
        <a:lnSpc>
          <a:spcPct val="90000"/>
        </a:lnSpc>
        <a:spcBef>
          <a:spcPts val="1102"/>
        </a:spcBef>
        <a:buFont typeface="Arial" panose="020B0604020202020204" pitchFamily="34" charset="0"/>
        <a:buChar char="•"/>
        <a:defRPr kumimoji="1" sz="3968" kern="1200">
          <a:solidFill>
            <a:schemeClr val="tx1"/>
          </a:solidFill>
          <a:latin typeface="+mn-lt"/>
          <a:ea typeface="+mn-ea"/>
          <a:cs typeface="+mn-cs"/>
        </a:defRPr>
      </a:lvl5pPr>
      <a:lvl6pPr marL="5543687" indent="-503972" algn="l" defTabSz="2015886" rtl="0" eaLnBrk="1" latinLnBrk="0" hangingPunct="1">
        <a:lnSpc>
          <a:spcPct val="90000"/>
        </a:lnSpc>
        <a:spcBef>
          <a:spcPts val="1102"/>
        </a:spcBef>
        <a:buFont typeface="Arial" panose="020B0604020202020204" pitchFamily="34" charset="0"/>
        <a:buChar char="•"/>
        <a:defRPr kumimoji="1" sz="3968" kern="1200">
          <a:solidFill>
            <a:schemeClr val="tx1"/>
          </a:solidFill>
          <a:latin typeface="+mn-lt"/>
          <a:ea typeface="+mn-ea"/>
          <a:cs typeface="+mn-cs"/>
        </a:defRPr>
      </a:lvl6pPr>
      <a:lvl7pPr marL="6551630" indent="-503972" algn="l" defTabSz="2015886" rtl="0" eaLnBrk="1" latinLnBrk="0" hangingPunct="1">
        <a:lnSpc>
          <a:spcPct val="90000"/>
        </a:lnSpc>
        <a:spcBef>
          <a:spcPts val="1102"/>
        </a:spcBef>
        <a:buFont typeface="Arial" panose="020B0604020202020204" pitchFamily="34" charset="0"/>
        <a:buChar char="•"/>
        <a:defRPr kumimoji="1" sz="3968" kern="1200">
          <a:solidFill>
            <a:schemeClr val="tx1"/>
          </a:solidFill>
          <a:latin typeface="+mn-lt"/>
          <a:ea typeface="+mn-ea"/>
          <a:cs typeface="+mn-cs"/>
        </a:defRPr>
      </a:lvl7pPr>
      <a:lvl8pPr marL="7559573" indent="-503972" algn="l" defTabSz="2015886" rtl="0" eaLnBrk="1" latinLnBrk="0" hangingPunct="1">
        <a:lnSpc>
          <a:spcPct val="90000"/>
        </a:lnSpc>
        <a:spcBef>
          <a:spcPts val="1102"/>
        </a:spcBef>
        <a:buFont typeface="Arial" panose="020B0604020202020204" pitchFamily="34" charset="0"/>
        <a:buChar char="•"/>
        <a:defRPr kumimoji="1" sz="3968" kern="1200">
          <a:solidFill>
            <a:schemeClr val="tx1"/>
          </a:solidFill>
          <a:latin typeface="+mn-lt"/>
          <a:ea typeface="+mn-ea"/>
          <a:cs typeface="+mn-cs"/>
        </a:defRPr>
      </a:lvl8pPr>
      <a:lvl9pPr marL="8567517" indent="-503972" algn="l" defTabSz="2015886" rtl="0" eaLnBrk="1" latinLnBrk="0" hangingPunct="1">
        <a:lnSpc>
          <a:spcPct val="90000"/>
        </a:lnSpc>
        <a:spcBef>
          <a:spcPts val="1102"/>
        </a:spcBef>
        <a:buFont typeface="Arial" panose="020B0604020202020204" pitchFamily="34" charset="0"/>
        <a:buChar char="•"/>
        <a:defRPr kumimoji="1" sz="3968" kern="1200">
          <a:solidFill>
            <a:schemeClr val="tx1"/>
          </a:solidFill>
          <a:latin typeface="+mn-lt"/>
          <a:ea typeface="+mn-ea"/>
          <a:cs typeface="+mn-cs"/>
        </a:defRPr>
      </a:lvl9pPr>
    </p:bodyStyle>
    <p:otherStyle>
      <a:defPPr>
        <a:defRPr lang="en-US"/>
      </a:defPPr>
      <a:lvl1pPr marL="0" algn="l" defTabSz="2015886" rtl="0" eaLnBrk="1" latinLnBrk="0" hangingPunct="1">
        <a:defRPr kumimoji="1" sz="3968" kern="1200">
          <a:solidFill>
            <a:schemeClr val="tx1"/>
          </a:solidFill>
          <a:latin typeface="+mn-lt"/>
          <a:ea typeface="+mn-ea"/>
          <a:cs typeface="+mn-cs"/>
        </a:defRPr>
      </a:lvl1pPr>
      <a:lvl2pPr marL="1007943" algn="l" defTabSz="2015886" rtl="0" eaLnBrk="1" latinLnBrk="0" hangingPunct="1">
        <a:defRPr kumimoji="1" sz="3968" kern="1200">
          <a:solidFill>
            <a:schemeClr val="tx1"/>
          </a:solidFill>
          <a:latin typeface="+mn-lt"/>
          <a:ea typeface="+mn-ea"/>
          <a:cs typeface="+mn-cs"/>
        </a:defRPr>
      </a:lvl2pPr>
      <a:lvl3pPr marL="2015886" algn="l" defTabSz="2015886" rtl="0" eaLnBrk="1" latinLnBrk="0" hangingPunct="1">
        <a:defRPr kumimoji="1" sz="3968" kern="1200">
          <a:solidFill>
            <a:schemeClr val="tx1"/>
          </a:solidFill>
          <a:latin typeface="+mn-lt"/>
          <a:ea typeface="+mn-ea"/>
          <a:cs typeface="+mn-cs"/>
        </a:defRPr>
      </a:lvl3pPr>
      <a:lvl4pPr marL="3023829" algn="l" defTabSz="2015886" rtl="0" eaLnBrk="1" latinLnBrk="0" hangingPunct="1">
        <a:defRPr kumimoji="1" sz="3968" kern="1200">
          <a:solidFill>
            <a:schemeClr val="tx1"/>
          </a:solidFill>
          <a:latin typeface="+mn-lt"/>
          <a:ea typeface="+mn-ea"/>
          <a:cs typeface="+mn-cs"/>
        </a:defRPr>
      </a:lvl4pPr>
      <a:lvl5pPr marL="4031772" algn="l" defTabSz="2015886" rtl="0" eaLnBrk="1" latinLnBrk="0" hangingPunct="1">
        <a:defRPr kumimoji="1" sz="3968" kern="1200">
          <a:solidFill>
            <a:schemeClr val="tx1"/>
          </a:solidFill>
          <a:latin typeface="+mn-lt"/>
          <a:ea typeface="+mn-ea"/>
          <a:cs typeface="+mn-cs"/>
        </a:defRPr>
      </a:lvl5pPr>
      <a:lvl6pPr marL="5039716" algn="l" defTabSz="2015886" rtl="0" eaLnBrk="1" latinLnBrk="0" hangingPunct="1">
        <a:defRPr kumimoji="1" sz="3968" kern="1200">
          <a:solidFill>
            <a:schemeClr val="tx1"/>
          </a:solidFill>
          <a:latin typeface="+mn-lt"/>
          <a:ea typeface="+mn-ea"/>
          <a:cs typeface="+mn-cs"/>
        </a:defRPr>
      </a:lvl6pPr>
      <a:lvl7pPr marL="6047659" algn="l" defTabSz="2015886" rtl="0" eaLnBrk="1" latinLnBrk="0" hangingPunct="1">
        <a:defRPr kumimoji="1" sz="3968" kern="1200">
          <a:solidFill>
            <a:schemeClr val="tx1"/>
          </a:solidFill>
          <a:latin typeface="+mn-lt"/>
          <a:ea typeface="+mn-ea"/>
          <a:cs typeface="+mn-cs"/>
        </a:defRPr>
      </a:lvl7pPr>
      <a:lvl8pPr marL="7055602" algn="l" defTabSz="2015886" rtl="0" eaLnBrk="1" latinLnBrk="0" hangingPunct="1">
        <a:defRPr kumimoji="1" sz="3968" kern="1200">
          <a:solidFill>
            <a:schemeClr val="tx1"/>
          </a:solidFill>
          <a:latin typeface="+mn-lt"/>
          <a:ea typeface="+mn-ea"/>
          <a:cs typeface="+mn-cs"/>
        </a:defRPr>
      </a:lvl8pPr>
      <a:lvl9pPr marL="8063545" algn="l" defTabSz="2015886" rtl="0" eaLnBrk="1" latinLnBrk="0" hangingPunct="1">
        <a:defRPr kumimoji="1" sz="396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a:extLst>
              <a:ext uri="{FF2B5EF4-FFF2-40B4-BE49-F238E27FC236}">
                <a16:creationId xmlns:a16="http://schemas.microsoft.com/office/drawing/2014/main" id="{73BF559B-F431-AFCB-6A64-CB1D2AC2B696}"/>
              </a:ext>
            </a:extLst>
          </p:cNvPr>
          <p:cNvGraphicFramePr>
            <a:graphicFrameLocks noGrp="1"/>
          </p:cNvGraphicFramePr>
          <p:nvPr>
            <p:extLst>
              <p:ext uri="{D42A27DB-BD31-4B8C-83A1-F6EECF244321}">
                <p14:modId xmlns:p14="http://schemas.microsoft.com/office/powerpoint/2010/main" val="3681785075"/>
              </p:ext>
            </p:extLst>
          </p:nvPr>
        </p:nvGraphicFramePr>
        <p:xfrm>
          <a:off x="9042400" y="843958"/>
          <a:ext cx="5067300" cy="1066800"/>
        </p:xfrm>
        <a:graphic>
          <a:graphicData uri="http://schemas.openxmlformats.org/drawingml/2006/table">
            <a:tbl>
              <a:tblPr/>
              <a:tblGrid>
                <a:gridCol w="3200400">
                  <a:extLst>
                    <a:ext uri="{9D8B030D-6E8A-4147-A177-3AD203B41FA5}">
                      <a16:colId xmlns:a16="http://schemas.microsoft.com/office/drawing/2014/main" val="139320561"/>
                    </a:ext>
                  </a:extLst>
                </a:gridCol>
                <a:gridCol w="266700">
                  <a:extLst>
                    <a:ext uri="{9D8B030D-6E8A-4147-A177-3AD203B41FA5}">
                      <a16:colId xmlns:a16="http://schemas.microsoft.com/office/drawing/2014/main" val="2853991144"/>
                    </a:ext>
                  </a:extLst>
                </a:gridCol>
                <a:gridCol w="800100">
                  <a:extLst>
                    <a:ext uri="{9D8B030D-6E8A-4147-A177-3AD203B41FA5}">
                      <a16:colId xmlns:a16="http://schemas.microsoft.com/office/drawing/2014/main" val="2625613219"/>
                    </a:ext>
                  </a:extLst>
                </a:gridCol>
                <a:gridCol w="800100">
                  <a:extLst>
                    <a:ext uri="{9D8B030D-6E8A-4147-A177-3AD203B41FA5}">
                      <a16:colId xmlns:a16="http://schemas.microsoft.com/office/drawing/2014/main" val="2257342722"/>
                    </a:ext>
                  </a:extLst>
                </a:gridCol>
              </a:tblGrid>
              <a:tr h="266700">
                <a:tc>
                  <a:txBody>
                    <a:bodyPr/>
                    <a:lstStyle/>
                    <a:p>
                      <a:pPr algn="just" latinLnBrk="1"/>
                      <a:r>
                        <a:rPr lang="en-US" sz="1050" kern="100">
                          <a:effectLst/>
                          <a:latin typeface="ＭＳ 明朝" panose="02020609040205080304" pitchFamily="17" charset="-128"/>
                          <a:ea typeface="ＭＳ 明朝" panose="02020609040205080304" pitchFamily="17" charset="-128"/>
                          <a:cs typeface="ＭＳ 明朝" panose="02020609040205080304" pitchFamily="17" charset="-128"/>
                        </a:rPr>
                        <a:t> </a:t>
                      </a:r>
                      <a:endParaRPr lang="ja-JP" sz="1050" kern="100">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63500" marR="63500" marT="0" marB="0" anchor="ctr">
                    <a:lnL>
                      <a:noFill/>
                    </a:lnL>
                    <a:lnR w="12700" cap="flat" cmpd="sng" algn="ctr">
                      <a:solidFill>
                        <a:srgbClr val="000000"/>
                      </a:solidFill>
                      <a:prstDash val="solid"/>
                      <a:round/>
                      <a:headEnd type="none" w="med" len="med"/>
                      <a:tailEnd type="none" w="med" len="med"/>
                    </a:lnR>
                    <a:lnT>
                      <a:noFill/>
                    </a:lnT>
                    <a:lnB>
                      <a:noFill/>
                    </a:lnB>
                    <a:noFill/>
                  </a:tcPr>
                </a:tc>
                <a:tc rowSpan="4">
                  <a:txBody>
                    <a:bodyPr/>
                    <a:lstStyle/>
                    <a:p>
                      <a:pPr algn="ctr" latinLnBrk="1"/>
                      <a:r>
                        <a:rPr lang="ja-JP" sz="1050" kern="100">
                          <a:effectLst/>
                          <a:latin typeface="ＭＳ 明朝" panose="02020609040205080304" pitchFamily="17" charset="-128"/>
                          <a:ea typeface="ＭＳ 明朝" panose="02020609040205080304" pitchFamily="17" charset="-128"/>
                          <a:cs typeface="ＭＳ 明朝" panose="02020609040205080304" pitchFamily="17" charset="-128"/>
                        </a:rPr>
                        <a:t>縮　　　尺</a:t>
                      </a:r>
                    </a:p>
                  </a:txBody>
                  <a:tcPr marL="63500" marR="63500" marT="0" marB="0" vert="eaVert"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dist" latinLnBrk="1"/>
                      <a:r>
                        <a:rPr lang="ja-JP" sz="1050" kern="100" dirty="0">
                          <a:effectLst/>
                          <a:latin typeface="ＭＳ 明朝" panose="02020609040205080304" pitchFamily="17" charset="-128"/>
                          <a:ea typeface="ＭＳ 明朝" panose="02020609040205080304" pitchFamily="17" charset="-128"/>
                          <a:cs typeface="ＭＳ 明朝" panose="02020609040205080304" pitchFamily="17" charset="-128"/>
                        </a:rPr>
                        <a:t>地籍図</a:t>
                      </a:r>
                    </a:p>
                  </a:txBody>
                  <a:tcPr marL="63500" marR="63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latinLnBrk="1"/>
                      <a:r>
                        <a:rPr lang="en-US" sz="1050" kern="100" dirty="0">
                          <a:effectLst/>
                          <a:latin typeface="ＭＳ 明朝" panose="02020609040205080304" pitchFamily="17" charset="-128"/>
                          <a:ea typeface="ＭＳ 明朝" panose="02020609040205080304" pitchFamily="17" charset="-128"/>
                          <a:cs typeface="ＭＳ 明朝" panose="02020609040205080304" pitchFamily="17" charset="-128"/>
                        </a:rPr>
                        <a:t> </a:t>
                      </a:r>
                      <a:endParaRPr lang="ja-JP" sz="1050" kern="100" dirty="0">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63500" marR="63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15188748"/>
                  </a:ext>
                </a:extLst>
              </a:tr>
              <a:tr h="266700">
                <a:tc>
                  <a:txBody>
                    <a:bodyPr/>
                    <a:lstStyle/>
                    <a:p>
                      <a:pPr algn="just" latinLnBrk="1">
                        <a:spcAft>
                          <a:spcPts val="0"/>
                        </a:spcAft>
                      </a:pPr>
                      <a:r>
                        <a:rPr lang="ja-JP" sz="1050" kern="100" dirty="0">
                          <a:effectLst/>
                          <a:latin typeface="ＭＳ 明朝" panose="02020609040205080304" pitchFamily="17" charset="-128"/>
                          <a:ea typeface="ＭＳ 明朝" panose="02020609040205080304" pitchFamily="17" charset="-128"/>
                          <a:cs typeface="ＭＳ 明朝" panose="02020609040205080304" pitchFamily="17" charset="-128"/>
                        </a:rPr>
                        <a:t>　</a:t>
                      </a:r>
                    </a:p>
                  </a:txBody>
                  <a:tcPr marL="63500" marR="63500" marT="0" marB="0" anchor="ctr">
                    <a:lnL>
                      <a:noFill/>
                    </a:lnL>
                    <a:lnR w="12700" cap="flat" cmpd="sng" algn="ctr">
                      <a:solidFill>
                        <a:srgbClr val="000000"/>
                      </a:solidFill>
                      <a:prstDash val="solid"/>
                      <a:round/>
                      <a:headEnd type="none" w="med" len="med"/>
                      <a:tailEnd type="none" w="med" len="med"/>
                    </a:lnR>
                    <a:lnT>
                      <a:noFill/>
                    </a:lnT>
                    <a:lnB>
                      <a:noFill/>
                    </a:lnB>
                    <a:noFill/>
                  </a:tcPr>
                </a:tc>
                <a:tc vMerge="1">
                  <a:txBody>
                    <a:bodyPr/>
                    <a:lstStyle/>
                    <a:p>
                      <a:endParaRPr kumimoji="1" lang="ja-JP" altLang="en-US"/>
                    </a:p>
                  </a:txBody>
                  <a:tcPr/>
                </a:tc>
                <a:tc>
                  <a:txBody>
                    <a:bodyPr/>
                    <a:lstStyle/>
                    <a:p>
                      <a:pPr algn="dist" latinLnBrk="1"/>
                      <a:r>
                        <a:rPr lang="ja-JP" sz="1050" kern="100">
                          <a:effectLst/>
                          <a:latin typeface="ＭＳ 明朝" panose="02020609040205080304" pitchFamily="17" charset="-128"/>
                          <a:ea typeface="ＭＳ 明朝" panose="02020609040205080304" pitchFamily="17" charset="-128"/>
                          <a:cs typeface="ＭＳ 明朝" panose="02020609040205080304" pitchFamily="17" charset="-128"/>
                        </a:rPr>
                        <a:t>付近見取図</a:t>
                      </a:r>
                    </a:p>
                  </a:txBody>
                  <a:tcPr marL="63500" marR="63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latinLnBrk="1"/>
                      <a:r>
                        <a:rPr lang="en-US" sz="1050" kern="100">
                          <a:effectLst/>
                          <a:latin typeface="ＭＳ 明朝" panose="02020609040205080304" pitchFamily="17" charset="-128"/>
                          <a:ea typeface="ＭＳ 明朝" panose="02020609040205080304" pitchFamily="17" charset="-128"/>
                          <a:cs typeface="ＭＳ 明朝" panose="02020609040205080304" pitchFamily="17" charset="-128"/>
                        </a:rPr>
                        <a:t> </a:t>
                      </a:r>
                      <a:endParaRPr lang="ja-JP" sz="1050" kern="100">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63500" marR="63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2235745"/>
                  </a:ext>
                </a:extLst>
              </a:tr>
              <a:tr h="266700">
                <a:tc>
                  <a:txBody>
                    <a:bodyPr/>
                    <a:lstStyle/>
                    <a:p>
                      <a:pPr algn="just" latinLnBrk="1"/>
                      <a:r>
                        <a:rPr lang="en-US" sz="1050" kern="100">
                          <a:effectLst/>
                          <a:latin typeface="ＭＳ 明朝" panose="02020609040205080304" pitchFamily="17" charset="-128"/>
                          <a:ea typeface="ＭＳ 明朝" panose="02020609040205080304" pitchFamily="17" charset="-128"/>
                          <a:cs typeface="ＭＳ 明朝" panose="02020609040205080304" pitchFamily="17" charset="-128"/>
                        </a:rPr>
                        <a:t> </a:t>
                      </a:r>
                      <a:endParaRPr lang="ja-JP" sz="1050" kern="100">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63500" marR="63500" marT="0" marB="0" anchor="ctr">
                    <a:lnL>
                      <a:noFill/>
                    </a:lnL>
                    <a:lnR w="12700" cap="flat" cmpd="sng" algn="ctr">
                      <a:solidFill>
                        <a:srgbClr val="000000"/>
                      </a:solidFill>
                      <a:prstDash val="solid"/>
                      <a:round/>
                      <a:headEnd type="none" w="med" len="med"/>
                      <a:tailEnd type="none" w="med" len="med"/>
                    </a:lnR>
                    <a:lnT>
                      <a:noFill/>
                    </a:lnT>
                    <a:lnB>
                      <a:noFill/>
                    </a:lnB>
                    <a:noFill/>
                  </a:tcPr>
                </a:tc>
                <a:tc vMerge="1">
                  <a:txBody>
                    <a:bodyPr/>
                    <a:lstStyle/>
                    <a:p>
                      <a:endParaRPr kumimoji="1" lang="ja-JP" altLang="en-US"/>
                    </a:p>
                  </a:txBody>
                  <a:tcPr/>
                </a:tc>
                <a:tc>
                  <a:txBody>
                    <a:bodyPr/>
                    <a:lstStyle/>
                    <a:p>
                      <a:pPr algn="dist" latinLnBrk="1"/>
                      <a:r>
                        <a:rPr lang="ja-JP" sz="1050" kern="100" dirty="0">
                          <a:effectLst/>
                          <a:latin typeface="ＭＳ 明朝" panose="02020609040205080304" pitchFamily="17" charset="-128"/>
                          <a:ea typeface="ＭＳ 明朝" panose="02020609040205080304" pitchFamily="17" charset="-128"/>
                          <a:cs typeface="ＭＳ 明朝" panose="02020609040205080304" pitchFamily="17" charset="-128"/>
                        </a:rPr>
                        <a:t>構造図</a:t>
                      </a:r>
                    </a:p>
                  </a:txBody>
                  <a:tcPr marL="63500" marR="63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latinLnBrk="1"/>
                      <a:r>
                        <a:rPr lang="en-US" sz="1050" kern="100">
                          <a:effectLst/>
                          <a:latin typeface="ＭＳ 明朝" panose="02020609040205080304" pitchFamily="17" charset="-128"/>
                          <a:ea typeface="ＭＳ 明朝" panose="02020609040205080304" pitchFamily="17" charset="-128"/>
                          <a:cs typeface="ＭＳ 明朝" panose="02020609040205080304" pitchFamily="17" charset="-128"/>
                        </a:rPr>
                        <a:t> </a:t>
                      </a:r>
                      <a:endParaRPr lang="ja-JP" sz="1050" kern="100">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63500" marR="63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97608850"/>
                  </a:ext>
                </a:extLst>
              </a:tr>
              <a:tr h="266700">
                <a:tc>
                  <a:txBody>
                    <a:bodyPr/>
                    <a:lstStyle/>
                    <a:p>
                      <a:pPr algn="just" latinLnBrk="1"/>
                      <a:r>
                        <a:rPr lang="en-US" sz="1050" kern="100">
                          <a:effectLst/>
                          <a:latin typeface="ＭＳ 明朝" panose="02020609040205080304" pitchFamily="17" charset="-128"/>
                          <a:ea typeface="ＭＳ 明朝" panose="02020609040205080304" pitchFamily="17" charset="-128"/>
                          <a:cs typeface="ＭＳ 明朝" panose="02020609040205080304" pitchFamily="17" charset="-128"/>
                        </a:rPr>
                        <a:t> </a:t>
                      </a:r>
                      <a:endParaRPr lang="ja-JP" sz="1050" kern="100">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63500" marR="63500" marT="0" marB="0" anchor="ctr">
                    <a:lnL>
                      <a:noFill/>
                    </a:lnL>
                    <a:lnR w="12700" cap="flat" cmpd="sng" algn="ctr">
                      <a:solidFill>
                        <a:srgbClr val="000000"/>
                      </a:solidFill>
                      <a:prstDash val="solid"/>
                      <a:round/>
                      <a:headEnd type="none" w="med" len="med"/>
                      <a:tailEnd type="none" w="med" len="med"/>
                    </a:lnR>
                    <a:lnT>
                      <a:noFill/>
                    </a:lnT>
                    <a:lnB>
                      <a:noFill/>
                    </a:lnB>
                    <a:noFill/>
                  </a:tcPr>
                </a:tc>
                <a:tc vMerge="1">
                  <a:txBody>
                    <a:bodyPr/>
                    <a:lstStyle/>
                    <a:p>
                      <a:endParaRPr kumimoji="1" lang="ja-JP" altLang="en-US"/>
                    </a:p>
                  </a:txBody>
                  <a:tcPr/>
                </a:tc>
                <a:tc>
                  <a:txBody>
                    <a:bodyPr/>
                    <a:lstStyle/>
                    <a:p>
                      <a:pPr algn="just" latinLnBrk="1"/>
                      <a:r>
                        <a:rPr lang="en-US" sz="1050" kern="100">
                          <a:effectLst/>
                          <a:latin typeface="ＭＳ 明朝" panose="02020609040205080304" pitchFamily="17" charset="-128"/>
                          <a:ea typeface="ＭＳ 明朝" panose="02020609040205080304" pitchFamily="17" charset="-128"/>
                          <a:cs typeface="ＭＳ 明朝" panose="02020609040205080304" pitchFamily="17" charset="-128"/>
                        </a:rPr>
                        <a:t> </a:t>
                      </a:r>
                      <a:endParaRPr lang="ja-JP" sz="1050" kern="100">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63500" marR="63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latinLnBrk="1"/>
                      <a:r>
                        <a:rPr lang="en-US" sz="1050" kern="100" dirty="0">
                          <a:effectLst/>
                          <a:latin typeface="ＭＳ 明朝" panose="02020609040205080304" pitchFamily="17" charset="-128"/>
                          <a:ea typeface="ＭＳ 明朝" panose="02020609040205080304" pitchFamily="17" charset="-128"/>
                          <a:cs typeface="ＭＳ 明朝" panose="02020609040205080304" pitchFamily="17" charset="-128"/>
                        </a:rPr>
                        <a:t> </a:t>
                      </a:r>
                      <a:endParaRPr lang="ja-JP" sz="1050" kern="100" dirty="0">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63500" marR="63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06207447"/>
                  </a:ext>
                </a:extLst>
              </a:tr>
            </a:tbl>
          </a:graphicData>
        </a:graphic>
      </p:graphicFrame>
      <p:graphicFrame>
        <p:nvGraphicFramePr>
          <p:cNvPr id="5" name="表 4">
            <a:extLst>
              <a:ext uri="{FF2B5EF4-FFF2-40B4-BE49-F238E27FC236}">
                <a16:creationId xmlns:a16="http://schemas.microsoft.com/office/drawing/2014/main" id="{7F3A147E-8DE8-43E7-1F44-08391DAE7A76}"/>
              </a:ext>
            </a:extLst>
          </p:cNvPr>
          <p:cNvGraphicFramePr>
            <a:graphicFrameLocks noGrp="1"/>
          </p:cNvGraphicFramePr>
          <p:nvPr>
            <p:extLst>
              <p:ext uri="{D42A27DB-BD31-4B8C-83A1-F6EECF244321}">
                <p14:modId xmlns:p14="http://schemas.microsoft.com/office/powerpoint/2010/main" val="2241381188"/>
              </p:ext>
            </p:extLst>
          </p:nvPr>
        </p:nvGraphicFramePr>
        <p:xfrm>
          <a:off x="15306040" y="816286"/>
          <a:ext cx="5067300" cy="533400"/>
        </p:xfrm>
        <a:graphic>
          <a:graphicData uri="http://schemas.openxmlformats.org/drawingml/2006/table">
            <a:tbl>
              <a:tblPr/>
              <a:tblGrid>
                <a:gridCol w="2667000">
                  <a:extLst>
                    <a:ext uri="{9D8B030D-6E8A-4147-A177-3AD203B41FA5}">
                      <a16:colId xmlns:a16="http://schemas.microsoft.com/office/drawing/2014/main" val="2290120461"/>
                    </a:ext>
                  </a:extLst>
                </a:gridCol>
                <a:gridCol w="800100">
                  <a:extLst>
                    <a:ext uri="{9D8B030D-6E8A-4147-A177-3AD203B41FA5}">
                      <a16:colId xmlns:a16="http://schemas.microsoft.com/office/drawing/2014/main" val="2151616584"/>
                    </a:ext>
                  </a:extLst>
                </a:gridCol>
                <a:gridCol w="1600200">
                  <a:extLst>
                    <a:ext uri="{9D8B030D-6E8A-4147-A177-3AD203B41FA5}">
                      <a16:colId xmlns:a16="http://schemas.microsoft.com/office/drawing/2014/main" val="3284041377"/>
                    </a:ext>
                  </a:extLst>
                </a:gridCol>
              </a:tblGrid>
              <a:tr h="266700">
                <a:tc>
                  <a:txBody>
                    <a:bodyPr/>
                    <a:lstStyle/>
                    <a:p>
                      <a:pPr algn="just" latinLnBrk="1"/>
                      <a:r>
                        <a:rPr lang="en-US" sz="1050" kern="100">
                          <a:effectLst/>
                          <a:latin typeface="ＭＳ 明朝" panose="02020609040205080304" pitchFamily="17" charset="-128"/>
                          <a:ea typeface="ＭＳ 明朝" panose="02020609040205080304" pitchFamily="17" charset="-128"/>
                          <a:cs typeface="ＭＳ 明朝" panose="02020609040205080304" pitchFamily="17" charset="-128"/>
                        </a:rPr>
                        <a:t> </a:t>
                      </a:r>
                      <a:endParaRPr lang="ja-JP" sz="1050" kern="100">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63500" marR="63500" marT="0" marB="0" anchor="ctr">
                    <a:lnL>
                      <a:noFill/>
                    </a:lnL>
                    <a:lnR w="12700" cap="flat" cmpd="sng" algn="ctr">
                      <a:solidFill>
                        <a:srgbClr val="000000"/>
                      </a:solidFill>
                      <a:prstDash val="solid"/>
                      <a:round/>
                      <a:headEnd type="none" w="med" len="med"/>
                      <a:tailEnd type="none" w="med" len="med"/>
                    </a:lnR>
                    <a:lnT>
                      <a:noFill/>
                    </a:lnT>
                    <a:lnB>
                      <a:noFill/>
                    </a:lnB>
                    <a:noFill/>
                  </a:tcPr>
                </a:tc>
                <a:tc>
                  <a:txBody>
                    <a:bodyPr/>
                    <a:lstStyle/>
                    <a:p>
                      <a:pPr algn="dist" latinLnBrk="1"/>
                      <a:r>
                        <a:rPr lang="ja-JP" sz="1050" kern="100" dirty="0">
                          <a:effectLst/>
                          <a:latin typeface="ＭＳ 明朝" panose="02020609040205080304" pitchFamily="17" charset="-128"/>
                          <a:ea typeface="ＭＳ 明朝" panose="02020609040205080304" pitchFamily="17" charset="-128"/>
                          <a:cs typeface="ＭＳ 明朝" panose="02020609040205080304" pitchFamily="17" charset="-128"/>
                        </a:rPr>
                        <a:t>指定年月日</a:t>
                      </a:r>
                    </a:p>
                  </a:txBody>
                  <a:tcPr marL="63500" marR="63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latinLnBrk="1"/>
                      <a:r>
                        <a:rPr lang="ja-JP" sz="1050" kern="100">
                          <a:effectLst/>
                          <a:latin typeface="ＭＳ 明朝" panose="02020609040205080304" pitchFamily="17" charset="-128"/>
                          <a:ea typeface="ＭＳ 明朝" panose="02020609040205080304" pitchFamily="17" charset="-128"/>
                          <a:cs typeface="ＭＳ 明朝" panose="02020609040205080304" pitchFamily="17" charset="-128"/>
                        </a:rPr>
                        <a:t>　　　　年　　月　　日</a:t>
                      </a:r>
                    </a:p>
                  </a:txBody>
                  <a:tcPr marL="63500" marR="63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51314536"/>
                  </a:ext>
                </a:extLst>
              </a:tr>
              <a:tr h="266700">
                <a:tc>
                  <a:txBody>
                    <a:bodyPr/>
                    <a:lstStyle/>
                    <a:p>
                      <a:pPr algn="just" latinLnBrk="1"/>
                      <a:r>
                        <a:rPr lang="en-US" sz="1050" kern="100">
                          <a:effectLst/>
                          <a:latin typeface="ＭＳ 明朝" panose="02020609040205080304" pitchFamily="17" charset="-128"/>
                          <a:ea typeface="ＭＳ 明朝" panose="02020609040205080304" pitchFamily="17" charset="-128"/>
                          <a:cs typeface="ＭＳ 明朝" panose="02020609040205080304" pitchFamily="17" charset="-128"/>
                        </a:rPr>
                        <a:t> </a:t>
                      </a:r>
                      <a:endParaRPr lang="ja-JP" sz="1050" kern="100">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63500" marR="63500" marT="0" marB="0" anchor="ctr">
                    <a:lnL>
                      <a:noFill/>
                    </a:lnL>
                    <a:lnR w="12700" cap="flat" cmpd="sng" algn="ctr">
                      <a:solidFill>
                        <a:srgbClr val="000000"/>
                      </a:solidFill>
                      <a:prstDash val="solid"/>
                      <a:round/>
                      <a:headEnd type="none" w="med" len="med"/>
                      <a:tailEnd type="none" w="med" len="med"/>
                    </a:lnR>
                    <a:lnT>
                      <a:noFill/>
                    </a:lnT>
                    <a:lnB>
                      <a:noFill/>
                    </a:lnB>
                    <a:noFill/>
                  </a:tcPr>
                </a:tc>
                <a:tc>
                  <a:txBody>
                    <a:bodyPr/>
                    <a:lstStyle/>
                    <a:p>
                      <a:pPr algn="dist" latinLnBrk="1"/>
                      <a:r>
                        <a:rPr lang="ja-JP" sz="1050" kern="100">
                          <a:effectLst/>
                          <a:latin typeface="ＭＳ 明朝" panose="02020609040205080304" pitchFamily="17" charset="-128"/>
                          <a:ea typeface="ＭＳ 明朝" panose="02020609040205080304" pitchFamily="17" charset="-128"/>
                          <a:cs typeface="ＭＳ 明朝" panose="02020609040205080304" pitchFamily="17" charset="-128"/>
                        </a:rPr>
                        <a:t>番号</a:t>
                      </a:r>
                    </a:p>
                  </a:txBody>
                  <a:tcPr marL="63500" marR="63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dist" latinLnBrk="1"/>
                      <a:r>
                        <a:rPr lang="ja-JP" sz="1050" kern="100" dirty="0">
                          <a:effectLst/>
                          <a:latin typeface="ＭＳ 明朝" panose="02020609040205080304" pitchFamily="17" charset="-128"/>
                          <a:ea typeface="ＭＳ 明朝" panose="02020609040205080304" pitchFamily="17" charset="-128"/>
                          <a:cs typeface="ＭＳ 明朝" panose="02020609040205080304" pitchFamily="17" charset="-128"/>
                        </a:rPr>
                        <a:t>第号</a:t>
                      </a:r>
                    </a:p>
                  </a:txBody>
                  <a:tcPr marL="63500" marR="63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83592369"/>
                  </a:ext>
                </a:extLst>
              </a:tr>
            </a:tbl>
          </a:graphicData>
        </a:graphic>
      </p:graphicFrame>
      <p:graphicFrame>
        <p:nvGraphicFramePr>
          <p:cNvPr id="6" name="表 5">
            <a:extLst>
              <a:ext uri="{FF2B5EF4-FFF2-40B4-BE49-F238E27FC236}">
                <a16:creationId xmlns:a16="http://schemas.microsoft.com/office/drawing/2014/main" id="{F3CDCA1E-F888-7348-3A7A-50E41BA7605E}"/>
              </a:ext>
            </a:extLst>
          </p:cNvPr>
          <p:cNvGraphicFramePr>
            <a:graphicFrameLocks noGrp="1"/>
          </p:cNvGraphicFramePr>
          <p:nvPr>
            <p:extLst>
              <p:ext uri="{D42A27DB-BD31-4B8C-83A1-F6EECF244321}">
                <p14:modId xmlns:p14="http://schemas.microsoft.com/office/powerpoint/2010/main" val="4125879346"/>
              </p:ext>
            </p:extLst>
          </p:nvPr>
        </p:nvGraphicFramePr>
        <p:xfrm>
          <a:off x="14643100" y="1683576"/>
          <a:ext cx="5916088" cy="5753294"/>
        </p:xfrm>
        <a:graphic>
          <a:graphicData uri="http://schemas.openxmlformats.org/drawingml/2006/table">
            <a:tbl>
              <a:tblPr/>
              <a:tblGrid>
                <a:gridCol w="419100">
                  <a:extLst>
                    <a:ext uri="{9D8B030D-6E8A-4147-A177-3AD203B41FA5}">
                      <a16:colId xmlns:a16="http://schemas.microsoft.com/office/drawing/2014/main" val="1832543331"/>
                    </a:ext>
                  </a:extLst>
                </a:gridCol>
                <a:gridCol w="935148">
                  <a:extLst>
                    <a:ext uri="{9D8B030D-6E8A-4147-A177-3AD203B41FA5}">
                      <a16:colId xmlns:a16="http://schemas.microsoft.com/office/drawing/2014/main" val="1229287951"/>
                    </a:ext>
                  </a:extLst>
                </a:gridCol>
                <a:gridCol w="131652">
                  <a:extLst>
                    <a:ext uri="{9D8B030D-6E8A-4147-A177-3AD203B41FA5}">
                      <a16:colId xmlns:a16="http://schemas.microsoft.com/office/drawing/2014/main" val="2718085555"/>
                    </a:ext>
                  </a:extLst>
                </a:gridCol>
                <a:gridCol w="2006600">
                  <a:extLst>
                    <a:ext uri="{9D8B030D-6E8A-4147-A177-3AD203B41FA5}">
                      <a16:colId xmlns:a16="http://schemas.microsoft.com/office/drawing/2014/main" val="3512445174"/>
                    </a:ext>
                  </a:extLst>
                </a:gridCol>
                <a:gridCol w="1859708">
                  <a:extLst>
                    <a:ext uri="{9D8B030D-6E8A-4147-A177-3AD203B41FA5}">
                      <a16:colId xmlns:a16="http://schemas.microsoft.com/office/drawing/2014/main" val="1521492751"/>
                    </a:ext>
                  </a:extLst>
                </a:gridCol>
                <a:gridCol w="563880">
                  <a:extLst>
                    <a:ext uri="{9D8B030D-6E8A-4147-A177-3AD203B41FA5}">
                      <a16:colId xmlns:a16="http://schemas.microsoft.com/office/drawing/2014/main" val="604500678"/>
                    </a:ext>
                  </a:extLst>
                </a:gridCol>
              </a:tblGrid>
              <a:tr h="396990">
                <a:tc rowSpan="4">
                  <a:txBody>
                    <a:bodyPr/>
                    <a:lstStyle/>
                    <a:p>
                      <a:pPr algn="ctr" latinLnBrk="1"/>
                      <a:r>
                        <a:rPr lang="ja-JP" sz="1050" kern="100" dirty="0">
                          <a:effectLst/>
                          <a:latin typeface="ＭＳ 明朝" panose="02020609040205080304" pitchFamily="17" charset="-128"/>
                          <a:ea typeface="ＭＳ 明朝" panose="02020609040205080304" pitchFamily="17" charset="-128"/>
                          <a:cs typeface="ＭＳ 明朝" panose="02020609040205080304" pitchFamily="17" charset="-128"/>
                        </a:rPr>
                        <a:t>承　　　　　　　諾　　　　　　　書</a:t>
                      </a:r>
                    </a:p>
                  </a:txBody>
                  <a:tcPr marL="63500" marR="63500" marT="0" marB="0" vert="eaVert"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 gridSpan="3">
                  <a:txBody>
                    <a:bodyPr/>
                    <a:lstStyle/>
                    <a:p>
                      <a:pPr algn="just" latinLnBrk="1">
                        <a:lnSpc>
                          <a:spcPts val="1900"/>
                        </a:lnSpc>
                      </a:pPr>
                      <a:r>
                        <a:rPr lang="ja-JP" sz="1050" kern="100" dirty="0">
                          <a:effectLst/>
                          <a:latin typeface="ＭＳ 明朝" panose="02020609040205080304" pitchFamily="17" charset="-128"/>
                          <a:ea typeface="ＭＳ 明朝" panose="02020609040205080304" pitchFamily="17" charset="-128"/>
                          <a:cs typeface="ＭＳ 明朝" panose="02020609040205080304" pitchFamily="17" charset="-128"/>
                        </a:rPr>
                        <a:t>　この図面のとおり道路位置の指定を承諾いたします。</a:t>
                      </a:r>
                    </a:p>
                    <a:p>
                      <a:pPr algn="just" latinLnBrk="1">
                        <a:lnSpc>
                          <a:spcPts val="1900"/>
                        </a:lnSpc>
                      </a:pPr>
                      <a:r>
                        <a:rPr lang="ja-JP" sz="1050" kern="100" dirty="0">
                          <a:effectLst/>
                          <a:latin typeface="ＭＳ 明朝" panose="02020609040205080304" pitchFamily="17" charset="-128"/>
                          <a:ea typeface="ＭＳ 明朝" panose="02020609040205080304" pitchFamily="17" charset="-128"/>
                          <a:cs typeface="ＭＳ 明朝" panose="02020609040205080304" pitchFamily="17" charset="-128"/>
                        </a:rPr>
                        <a:t>　　　　　　年　　月　　日</a:t>
                      </a:r>
                    </a:p>
                    <a:p>
                      <a:pPr algn="just" latinLnBrk="1"/>
                      <a:r>
                        <a:rPr lang="en-US" sz="1050" kern="100" dirty="0">
                          <a:effectLst/>
                          <a:latin typeface="ＭＳ 明朝" panose="02020609040205080304" pitchFamily="17" charset="-128"/>
                          <a:ea typeface="ＭＳ 明朝" panose="02020609040205080304" pitchFamily="17" charset="-128"/>
                          <a:cs typeface="ＭＳ 明朝" panose="02020609040205080304" pitchFamily="17" charset="-128"/>
                        </a:rPr>
                        <a:t> </a:t>
                      </a:r>
                      <a:endParaRPr lang="ja-JP" sz="1050" kern="100" dirty="0">
                        <a:effectLst/>
                        <a:latin typeface="ＭＳ 明朝" panose="02020609040205080304" pitchFamily="17" charset="-128"/>
                        <a:ea typeface="ＭＳ 明朝" panose="02020609040205080304" pitchFamily="17" charset="-128"/>
                        <a:cs typeface="ＭＳ 明朝" panose="02020609040205080304" pitchFamily="17" charset="-128"/>
                      </a:endParaRPr>
                    </a:p>
                    <a:p>
                      <a:pPr algn="r" latinLnBrk="1">
                        <a:lnSpc>
                          <a:spcPts val="1900"/>
                        </a:lnSpc>
                      </a:pPr>
                      <a:r>
                        <a:rPr lang="ja-JP" sz="1050" kern="100" dirty="0">
                          <a:effectLst/>
                          <a:latin typeface="ＭＳ 明朝" panose="02020609040205080304" pitchFamily="17" charset="-128"/>
                          <a:ea typeface="ＭＳ 明朝" panose="02020609040205080304" pitchFamily="17" charset="-128"/>
                          <a:cs typeface="ＭＳ 明朝" panose="02020609040205080304" pitchFamily="17" charset="-128"/>
                        </a:rPr>
                        <a:t>申請者　　　　　　　　様　</a:t>
                      </a:r>
                    </a:p>
                  </a:txBody>
                  <a:tcPr marL="63500" marR="63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rowSpan="2" hMerge="1">
                  <a:txBody>
                    <a:bodyPr/>
                    <a:lstStyle/>
                    <a:p>
                      <a:pPr algn="r" latinLnBrk="1">
                        <a:lnSpc>
                          <a:spcPts val="1900"/>
                        </a:lnSpc>
                      </a:pPr>
                      <a:endParaRPr lang="ja-JP" sz="1050" kern="100" dirty="0">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63500" marR="63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noFill/>
                  </a:tcPr>
                </a:tc>
                <a:tc gridSpan="2">
                  <a:txBody>
                    <a:bodyPr/>
                    <a:lstStyle/>
                    <a:p>
                      <a:pPr marL="63500" marR="63500" algn="dist" latinLnBrk="1">
                        <a:spcAft>
                          <a:spcPts val="0"/>
                        </a:spcAft>
                      </a:pPr>
                      <a:r>
                        <a:rPr lang="ja-JP" sz="1050" kern="100">
                          <a:effectLst/>
                          <a:latin typeface="ＭＳ 明朝" panose="02020609040205080304" pitchFamily="17" charset="-128"/>
                          <a:ea typeface="ＭＳ 明朝" panose="02020609040205080304" pitchFamily="17" charset="-128"/>
                          <a:cs typeface="ＭＳ 明朝" panose="02020609040205080304" pitchFamily="17" charset="-128"/>
                        </a:rPr>
                        <a:t>申請者住所・氏名</a:t>
                      </a:r>
                    </a:p>
                  </a:txBody>
                  <a:tcPr marL="63500" marR="63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2103921358"/>
                  </a:ext>
                </a:extLst>
              </a:tr>
              <a:tr h="865834">
                <a:tc vMerge="1">
                  <a:txBody>
                    <a:bodyPr/>
                    <a:lstStyle/>
                    <a:p>
                      <a:endParaRPr kumimoji="1" lang="ja-JP" altLang="en-US"/>
                    </a:p>
                  </a:txBody>
                  <a:tcPr/>
                </a:tc>
                <a:tc gridSpan="3"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2">
                  <a:txBody>
                    <a:bodyPr/>
                    <a:lstStyle/>
                    <a:p>
                      <a:pPr algn="just" latinLnBrk="1"/>
                      <a:r>
                        <a:rPr lang="en-US" sz="1050" kern="100" dirty="0">
                          <a:effectLst/>
                          <a:latin typeface="ＭＳ 明朝" panose="02020609040205080304" pitchFamily="17" charset="-128"/>
                          <a:ea typeface="ＭＳ 明朝" panose="02020609040205080304" pitchFamily="17" charset="-128"/>
                          <a:cs typeface="ＭＳ 明朝" panose="02020609040205080304" pitchFamily="17" charset="-128"/>
                        </a:rPr>
                        <a:t> </a:t>
                      </a:r>
                      <a:endParaRPr lang="ja-JP" sz="1050" kern="100" dirty="0">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63500" marR="63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493384990"/>
                  </a:ext>
                </a:extLst>
              </a:tr>
              <a:tr h="411194">
                <a:tc vMerge="1">
                  <a:txBody>
                    <a:bodyPr/>
                    <a:lstStyle/>
                    <a:p>
                      <a:endParaRPr kumimoji="1" lang="ja-JP" altLang="en-US"/>
                    </a:p>
                  </a:txBody>
                  <a:tcPr/>
                </a:tc>
                <a:tc>
                  <a:txBody>
                    <a:bodyPr/>
                    <a:lstStyle/>
                    <a:p>
                      <a:pPr algn="dist" latinLnBrk="1">
                        <a:lnSpc>
                          <a:spcPts val="1050"/>
                        </a:lnSpc>
                      </a:pPr>
                      <a:r>
                        <a:rPr lang="ja-JP" sz="1050" kern="100">
                          <a:effectLst/>
                          <a:latin typeface="ＭＳ 明朝" panose="02020609040205080304" pitchFamily="17" charset="-128"/>
                          <a:ea typeface="ＭＳ 明朝" panose="02020609040205080304" pitchFamily="17" charset="-128"/>
                          <a:cs typeface="ＭＳ 明朝" panose="02020609040205080304" pitchFamily="17" charset="-128"/>
                        </a:rPr>
                        <a:t>地名・地番</a:t>
                      </a:r>
                    </a:p>
                    <a:p>
                      <a:pPr algn="dist" latinLnBrk="1">
                        <a:lnSpc>
                          <a:spcPts val="1050"/>
                        </a:lnSpc>
                      </a:pPr>
                      <a:r>
                        <a:rPr lang="ja-JP" sz="1050" kern="100">
                          <a:effectLst/>
                          <a:latin typeface="ＭＳ 明朝" panose="02020609040205080304" pitchFamily="17" charset="-128"/>
                          <a:ea typeface="ＭＳ 明朝" panose="02020609040205080304" pitchFamily="17" charset="-128"/>
                          <a:cs typeface="ＭＳ 明朝" panose="02020609040205080304" pitchFamily="17" charset="-128"/>
                        </a:rPr>
                        <a:t>権利別</a:t>
                      </a:r>
                    </a:p>
                  </a:txBody>
                  <a:tcPr marL="63500" marR="63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r>
                        <a:rPr lang="ja-JP" sz="1050" kern="100">
                          <a:effectLst/>
                          <a:latin typeface="ＭＳ 明朝" panose="02020609040205080304" pitchFamily="17" charset="-128"/>
                          <a:ea typeface="ＭＳ 明朝" panose="02020609040205080304" pitchFamily="17" charset="-128"/>
                          <a:cs typeface="ＭＳ 明朝" panose="02020609040205080304" pitchFamily="17" charset="-128"/>
                        </a:rPr>
                        <a:t>住　　　　　　　　　　所</a:t>
                      </a:r>
                      <a:endParaRPr kumimoji="1" lang="ja-JP" altLang="en-US"/>
                    </a:p>
                  </a:txBody>
                  <a:tcPr marL="63500" marR="63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marL="63500" marR="63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noFill/>
                  </a:tcPr>
                </a:tc>
                <a:tc>
                  <a:txBody>
                    <a:bodyPr/>
                    <a:lstStyle/>
                    <a:p>
                      <a:pPr algn="ctr"/>
                      <a:r>
                        <a:rPr lang="ja-JP" sz="1050" kern="100" dirty="0">
                          <a:effectLst/>
                          <a:latin typeface="ＭＳ 明朝" panose="02020609040205080304" pitchFamily="17" charset="-128"/>
                          <a:ea typeface="ＭＳ 明朝" panose="02020609040205080304" pitchFamily="17" charset="-128"/>
                          <a:cs typeface="ＭＳ 明朝" panose="02020609040205080304" pitchFamily="17" charset="-128"/>
                        </a:rPr>
                        <a:t>氏　　　　　　名</a:t>
                      </a:r>
                      <a:endParaRPr kumimoji="1" lang="ja-JP" altLang="en-US" dirty="0"/>
                    </a:p>
                  </a:txBody>
                  <a:tcPr marL="63500" marR="63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latinLnBrk="1"/>
                      <a:r>
                        <a:rPr lang="ja-JP" sz="1050" kern="100">
                          <a:effectLst/>
                          <a:latin typeface="ＭＳ 明朝" panose="02020609040205080304" pitchFamily="17" charset="-128"/>
                          <a:ea typeface="ＭＳ 明朝" panose="02020609040205080304" pitchFamily="17" charset="-128"/>
                          <a:cs typeface="ＭＳ 明朝" panose="02020609040205080304" pitchFamily="17" charset="-128"/>
                        </a:rPr>
                        <a:t>印</a:t>
                      </a:r>
                    </a:p>
                  </a:txBody>
                  <a:tcPr marL="63500" marR="63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69724779"/>
                  </a:ext>
                </a:extLst>
              </a:tr>
              <a:tr h="2547906">
                <a:tc vMerge="1">
                  <a:txBody>
                    <a:bodyPr/>
                    <a:lstStyle/>
                    <a:p>
                      <a:endParaRPr kumimoji="1" lang="ja-JP" altLang="en-US"/>
                    </a:p>
                  </a:txBody>
                  <a:tcPr/>
                </a:tc>
                <a:tc>
                  <a:txBody>
                    <a:bodyPr/>
                    <a:lstStyle/>
                    <a:p>
                      <a:pPr algn="just" latinLnBrk="1"/>
                      <a:r>
                        <a:rPr lang="en-US" sz="1050" kern="100" dirty="0">
                          <a:effectLst/>
                          <a:latin typeface="ＭＳ 明朝" panose="02020609040205080304" pitchFamily="17" charset="-128"/>
                          <a:ea typeface="ＭＳ 明朝" panose="02020609040205080304" pitchFamily="17" charset="-128"/>
                          <a:cs typeface="ＭＳ 明朝" panose="02020609040205080304" pitchFamily="17" charset="-128"/>
                        </a:rPr>
                        <a:t> </a:t>
                      </a:r>
                      <a:endParaRPr lang="ja-JP" sz="1050" kern="100" dirty="0">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63500" marR="63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r>
                        <a:rPr lang="en-US" sz="1050" kern="100" dirty="0">
                          <a:effectLst/>
                          <a:latin typeface="ＭＳ 明朝" panose="02020609040205080304" pitchFamily="17" charset="-128"/>
                          <a:ea typeface="ＭＳ 明朝" panose="02020609040205080304" pitchFamily="17" charset="-128"/>
                          <a:cs typeface="ＭＳ 明朝" panose="02020609040205080304" pitchFamily="17" charset="-128"/>
                        </a:rPr>
                        <a:t> </a:t>
                      </a:r>
                      <a:endParaRPr kumimoji="1" lang="ja-JP" altLang="en-US" dirty="0"/>
                    </a:p>
                  </a:txBody>
                  <a:tcPr marL="63500" marR="63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dirty="0"/>
                    </a:p>
                  </a:txBody>
                  <a:tcPr marL="63500" marR="63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050" kern="100" dirty="0">
                          <a:effectLst/>
                          <a:latin typeface="ＭＳ 明朝" panose="02020609040205080304" pitchFamily="17" charset="-128"/>
                          <a:ea typeface="ＭＳ 明朝" panose="02020609040205080304" pitchFamily="17" charset="-128"/>
                          <a:cs typeface="ＭＳ 明朝" panose="02020609040205080304" pitchFamily="17" charset="-128"/>
                        </a:rPr>
                        <a:t> </a:t>
                      </a:r>
                      <a:endParaRPr kumimoji="1" lang="ja-JP" altLang="en-US" dirty="0"/>
                    </a:p>
                  </a:txBody>
                  <a:tcPr marL="63500" marR="63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latinLnBrk="1"/>
                      <a:r>
                        <a:rPr lang="en-US" sz="1050" kern="100">
                          <a:effectLst/>
                          <a:latin typeface="ＭＳ 明朝" panose="02020609040205080304" pitchFamily="17" charset="-128"/>
                          <a:ea typeface="ＭＳ 明朝" panose="02020609040205080304" pitchFamily="17" charset="-128"/>
                          <a:cs typeface="ＭＳ 明朝" panose="02020609040205080304" pitchFamily="17" charset="-128"/>
                        </a:rPr>
                        <a:t> </a:t>
                      </a:r>
                      <a:endParaRPr lang="ja-JP" sz="1050" kern="100">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63500" marR="63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81216651"/>
                  </a:ext>
                </a:extLst>
              </a:tr>
              <a:tr h="478553">
                <a:tc rowSpan="2">
                  <a:txBody>
                    <a:bodyPr/>
                    <a:lstStyle/>
                    <a:p>
                      <a:pPr algn="ctr" latinLnBrk="1"/>
                      <a:r>
                        <a:rPr lang="ja-JP" sz="1050" kern="100" dirty="0">
                          <a:effectLst/>
                          <a:latin typeface="ＭＳ 明朝" panose="02020609040205080304" pitchFamily="17" charset="-128"/>
                          <a:ea typeface="ＭＳ 明朝" panose="02020609040205080304" pitchFamily="17" charset="-128"/>
                          <a:cs typeface="ＭＳ 明朝" panose="02020609040205080304" pitchFamily="17" charset="-128"/>
                        </a:rPr>
                        <a:t>備　　考</a:t>
                      </a:r>
                    </a:p>
                  </a:txBody>
                  <a:tcPr marL="63500" marR="63500" marT="0" marB="0" vert="eaVert"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5">
                  <a:txBody>
                    <a:bodyPr/>
                    <a:lstStyle/>
                    <a:p>
                      <a:pPr algn="just" latinLnBrk="1"/>
                      <a:r>
                        <a:rPr lang="en-US" sz="1050" kern="100" dirty="0">
                          <a:effectLst/>
                          <a:latin typeface="ＭＳ 明朝" panose="02020609040205080304" pitchFamily="17" charset="-128"/>
                          <a:ea typeface="ＭＳ 明朝" panose="02020609040205080304" pitchFamily="17" charset="-128"/>
                          <a:cs typeface="ＭＳ 明朝" panose="02020609040205080304" pitchFamily="17" charset="-128"/>
                        </a:rPr>
                        <a:t> </a:t>
                      </a:r>
                      <a:endParaRPr lang="ja-JP" sz="1050" kern="100" dirty="0">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63500" marR="63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448308188"/>
                  </a:ext>
                </a:extLst>
              </a:tr>
              <a:tr h="478553">
                <a:tc vMerge="1">
                  <a:txBody>
                    <a:bodyPr/>
                    <a:lstStyle/>
                    <a:p>
                      <a:endParaRPr kumimoji="1" lang="ja-JP" altLang="en-US"/>
                    </a:p>
                  </a:txBody>
                  <a:tcPr/>
                </a:tc>
                <a:tc gridSpan="5">
                  <a:txBody>
                    <a:bodyPr/>
                    <a:lstStyle/>
                    <a:p>
                      <a:pPr algn="just" latinLnBrk="1"/>
                      <a:r>
                        <a:rPr lang="en-US" sz="1050" kern="100">
                          <a:effectLst/>
                          <a:latin typeface="ＭＳ 明朝" panose="02020609040205080304" pitchFamily="17" charset="-128"/>
                          <a:ea typeface="ＭＳ 明朝" panose="02020609040205080304" pitchFamily="17" charset="-128"/>
                          <a:cs typeface="ＭＳ 明朝" panose="02020609040205080304" pitchFamily="17" charset="-128"/>
                        </a:rPr>
                        <a:t> </a:t>
                      </a:r>
                      <a:endParaRPr lang="ja-JP" sz="1050" kern="100">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63500" marR="63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3479149908"/>
                  </a:ext>
                </a:extLst>
              </a:tr>
              <a:tr h="287132">
                <a:tc gridSpan="3">
                  <a:txBody>
                    <a:bodyPr/>
                    <a:lstStyle/>
                    <a:p>
                      <a:pPr algn="just" latinLnBrk="1"/>
                      <a:r>
                        <a:rPr lang="ja-JP" sz="1050" kern="100">
                          <a:effectLst/>
                          <a:latin typeface="ＭＳ 明朝" panose="02020609040205080304" pitchFamily="17" charset="-128"/>
                          <a:ea typeface="ＭＳ 明朝" panose="02020609040205080304" pitchFamily="17" charset="-128"/>
                          <a:cs typeface="ＭＳ 明朝" panose="02020609040205080304" pitchFamily="17" charset="-128"/>
                        </a:rPr>
                        <a:t>図面作成者住所・氏名</a:t>
                      </a:r>
                    </a:p>
                  </a:txBody>
                  <a:tcPr marL="63500" marR="63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hMerge="1">
                  <a:txBody>
                    <a:bodyPr/>
                    <a:lstStyle/>
                    <a:p>
                      <a:pPr algn="r" latinLnBrk="1"/>
                      <a:r>
                        <a:rPr lang="ja-JP" sz="1050" kern="100" dirty="0">
                          <a:effectLst/>
                          <a:latin typeface="ＭＳ 明朝" panose="02020609040205080304" pitchFamily="17" charset="-128"/>
                          <a:ea typeface="ＭＳ 明朝" panose="02020609040205080304" pitchFamily="17" charset="-128"/>
                          <a:cs typeface="ＭＳ 明朝" panose="02020609040205080304" pitchFamily="17" charset="-128"/>
                        </a:rPr>
                        <a:t>　</a:t>
                      </a:r>
                    </a:p>
                  </a:txBody>
                  <a:tcPr marL="63500" marR="63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noFill/>
                  </a:tcPr>
                </a:tc>
                <a:tc gridSpan="3">
                  <a:txBody>
                    <a:bodyPr/>
                    <a:lstStyle/>
                    <a:p>
                      <a:r>
                        <a:rPr lang="ja-JP" sz="1050" kern="100">
                          <a:effectLst/>
                          <a:latin typeface="ＭＳ 明朝" panose="02020609040205080304" pitchFamily="17" charset="-128"/>
                          <a:ea typeface="ＭＳ 明朝" panose="02020609040205080304" pitchFamily="17" charset="-128"/>
                          <a:cs typeface="ＭＳ 明朝" panose="02020609040205080304" pitchFamily="17" charset="-128"/>
                        </a:rPr>
                        <a:t>　</a:t>
                      </a:r>
                      <a:endParaRPr kumimoji="1" lang="ja-JP" altLang="en-US"/>
                    </a:p>
                  </a:txBody>
                  <a:tcPr marL="63500" marR="63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2218267933"/>
                  </a:ext>
                </a:extLst>
              </a:tr>
              <a:tr h="287132">
                <a:tc gridSpan="3">
                  <a:txBody>
                    <a:bodyPr/>
                    <a:lstStyle/>
                    <a:p>
                      <a:pPr algn="just" latinLnBrk="1"/>
                      <a:r>
                        <a:rPr lang="ja-JP" sz="1050" kern="100" dirty="0">
                          <a:effectLst/>
                          <a:latin typeface="ＭＳ 明朝" panose="02020609040205080304" pitchFamily="17" charset="-128"/>
                          <a:ea typeface="ＭＳ 明朝" panose="02020609040205080304" pitchFamily="17" charset="-128"/>
                          <a:cs typeface="ＭＳ 明朝" panose="02020609040205080304" pitchFamily="17" charset="-128"/>
                        </a:rPr>
                        <a:t>測量者住所・氏名</a:t>
                      </a:r>
                    </a:p>
                  </a:txBody>
                  <a:tcPr marL="63500" marR="63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hMerge="1">
                  <a:txBody>
                    <a:bodyPr/>
                    <a:lstStyle/>
                    <a:p>
                      <a:pPr algn="r" latinLnBrk="1"/>
                      <a:r>
                        <a:rPr lang="ja-JP" sz="1050" kern="100" dirty="0">
                          <a:solidFill>
                            <a:srgbClr val="FF0000"/>
                          </a:solidFill>
                          <a:effectLst/>
                          <a:latin typeface="ＭＳ 明朝" panose="02020609040205080304" pitchFamily="17" charset="-128"/>
                          <a:ea typeface="ＭＳ 明朝" panose="02020609040205080304" pitchFamily="17" charset="-128"/>
                          <a:cs typeface="ＭＳ 明朝" panose="02020609040205080304" pitchFamily="17" charset="-128"/>
                        </a:rPr>
                        <a:t>　</a:t>
                      </a:r>
                      <a:endParaRPr lang="ja-JP" sz="1050" kern="100" dirty="0">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63500" marR="63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3">
                  <a:txBody>
                    <a:bodyPr/>
                    <a:lstStyle/>
                    <a:p>
                      <a:r>
                        <a:rPr lang="ja-JP" sz="1050" kern="100" dirty="0">
                          <a:solidFill>
                            <a:srgbClr val="FF0000"/>
                          </a:solidFill>
                          <a:effectLst/>
                          <a:latin typeface="ＭＳ 明朝" panose="02020609040205080304" pitchFamily="17" charset="-128"/>
                          <a:ea typeface="ＭＳ 明朝" panose="02020609040205080304" pitchFamily="17" charset="-128"/>
                          <a:cs typeface="ＭＳ 明朝" panose="02020609040205080304" pitchFamily="17" charset="-128"/>
                        </a:rPr>
                        <a:t>　</a:t>
                      </a:r>
                      <a:endParaRPr kumimoji="1" lang="ja-JP" altLang="en-US" dirty="0"/>
                    </a:p>
                  </a:txBody>
                  <a:tcPr marL="63500" marR="63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1621937131"/>
                  </a:ext>
                </a:extLst>
              </a:tr>
            </a:tbl>
          </a:graphicData>
        </a:graphic>
      </p:graphicFrame>
      <p:sp>
        <p:nvSpPr>
          <p:cNvPr id="8" name="テキスト ボックス 7">
            <a:extLst>
              <a:ext uri="{FF2B5EF4-FFF2-40B4-BE49-F238E27FC236}">
                <a16:creationId xmlns:a16="http://schemas.microsoft.com/office/drawing/2014/main" id="{F24078AE-BACB-64E2-504B-BD7A9D647844}"/>
              </a:ext>
            </a:extLst>
          </p:cNvPr>
          <p:cNvSpPr txBox="1"/>
          <p:nvPr/>
        </p:nvSpPr>
        <p:spPr>
          <a:xfrm>
            <a:off x="860456" y="655856"/>
            <a:ext cx="3695700" cy="253916"/>
          </a:xfrm>
          <a:prstGeom prst="rect">
            <a:avLst/>
          </a:prstGeom>
          <a:noFill/>
        </p:spPr>
        <p:txBody>
          <a:bodyPr wrap="square" rtlCol="0">
            <a:spAutoFit/>
          </a:bodyPr>
          <a:lstStyle/>
          <a:p>
            <a:pPr defTabSz="914400" eaLnBrk="0" fontAlgn="base" hangingPunct="0">
              <a:spcBef>
                <a:spcPct val="0"/>
              </a:spcBef>
              <a:spcAft>
                <a:spcPct val="0"/>
              </a:spcAft>
            </a:pPr>
            <a:r>
              <a:rPr lang="ja-JP" altLang="ja-JP" sz="1050" dirty="0">
                <a:latin typeface="ＭＳ ゴシック" panose="020B0609070205080204" pitchFamily="49" charset="-128"/>
                <a:ea typeface="ＭＳ ゴシック" panose="020B0609070205080204" pitchFamily="49" charset="-128"/>
                <a:cs typeface="ＭＳ 明朝" panose="02020609040205080304" pitchFamily="17" charset="-128"/>
              </a:rPr>
              <a:t>第十二号様式</a:t>
            </a:r>
            <a:r>
              <a:rPr lang="ja-JP" altLang="ja-JP" sz="1050" dirty="0">
                <a:cs typeface="ＭＳ 明朝" panose="02020609040205080304" pitchFamily="17" charset="-128"/>
              </a:rPr>
              <a:t>（第十五条第一項）（日本産業規格Ａ版）</a:t>
            </a:r>
            <a:endParaRPr lang="ja-JP" altLang="ja-JP" sz="1050" dirty="0">
              <a:latin typeface="Arial" panose="020B0604020202020204" pitchFamily="34" charset="0"/>
            </a:endParaRPr>
          </a:p>
        </p:txBody>
      </p:sp>
      <p:grpSp>
        <p:nvGrpSpPr>
          <p:cNvPr id="19" name="グループ化 18">
            <a:extLst>
              <a:ext uri="{FF2B5EF4-FFF2-40B4-BE49-F238E27FC236}">
                <a16:creationId xmlns:a16="http://schemas.microsoft.com/office/drawing/2014/main" id="{8E566A0A-62A2-364A-3BE1-F93751B448E6}"/>
              </a:ext>
            </a:extLst>
          </p:cNvPr>
          <p:cNvGrpSpPr/>
          <p:nvPr/>
        </p:nvGrpSpPr>
        <p:grpSpPr>
          <a:xfrm>
            <a:off x="1812956" y="2007944"/>
            <a:ext cx="6334094" cy="928470"/>
            <a:chOff x="2708306" y="2062104"/>
            <a:chExt cx="6334094" cy="928470"/>
          </a:xfrm>
        </p:grpSpPr>
        <p:sp>
          <p:nvSpPr>
            <p:cNvPr id="7" name="Rectangle 1">
              <a:extLst>
                <a:ext uri="{FF2B5EF4-FFF2-40B4-BE49-F238E27FC236}">
                  <a16:creationId xmlns:a16="http://schemas.microsoft.com/office/drawing/2014/main" id="{4F90AF6F-B7AD-3052-AE5B-2D94F0FB87D4}"/>
                </a:ext>
              </a:extLst>
            </p:cNvPr>
            <p:cNvSpPr>
              <a:spLocks noChangeArrowheads="1"/>
            </p:cNvSpPr>
            <p:nvPr/>
          </p:nvSpPr>
          <p:spPr bwMode="auto">
            <a:xfrm>
              <a:off x="2708306" y="2390410"/>
              <a:ext cx="6334094"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defTabSz="914400" eaLnBrk="0" fontAlgn="base" hangingPunct="0">
                <a:spcBef>
                  <a:spcPct val="0"/>
                </a:spcBef>
                <a:spcAft>
                  <a:spcPct val="0"/>
                </a:spcAft>
              </a:pPr>
              <a:r>
                <a:rPr lang="ja-JP" altLang="ja-JP" sz="1100" dirty="0">
                  <a:latin typeface="Arial" panose="020B0604020202020204" pitchFamily="34" charset="0"/>
                  <a:cs typeface="ＭＳ 明朝" panose="02020609040205080304" pitchFamily="17" charset="-128"/>
                </a:rPr>
                <a:t>幅員　　</a:t>
              </a:r>
              <a:r>
                <a:rPr lang="ja-JP" altLang="en-US" sz="1100" dirty="0">
                  <a:latin typeface="Arial" panose="020B0604020202020204" pitchFamily="34" charset="0"/>
                  <a:cs typeface="ＭＳ 明朝" panose="02020609040205080304" pitchFamily="17" charset="-128"/>
                </a:rPr>
                <a:t>　　</a:t>
              </a:r>
              <a:r>
                <a:rPr lang="ja-JP" altLang="ja-JP" sz="1100" dirty="0">
                  <a:latin typeface="Arial" panose="020B0604020202020204" pitchFamily="34" charset="0"/>
                  <a:cs typeface="ＭＳ 明朝" panose="02020609040205080304" pitchFamily="17" charset="-128"/>
                </a:rPr>
                <a:t>メートル・延長　　</a:t>
              </a:r>
              <a:r>
                <a:rPr lang="ja-JP" altLang="en-US" sz="1100" dirty="0">
                  <a:latin typeface="Arial" panose="020B0604020202020204" pitchFamily="34" charset="0"/>
                  <a:cs typeface="ＭＳ 明朝" panose="02020609040205080304" pitchFamily="17" charset="-128"/>
                </a:rPr>
                <a:t>　　　</a:t>
              </a:r>
              <a:r>
                <a:rPr lang="ja-JP" altLang="ja-JP" sz="1100" dirty="0">
                  <a:latin typeface="Arial" panose="020B0604020202020204" pitchFamily="34" charset="0"/>
                  <a:cs typeface="ＭＳ 明朝" panose="02020609040205080304" pitchFamily="17" charset="-128"/>
                </a:rPr>
                <a:t>メートル・自動車転回広場　　</a:t>
              </a:r>
              <a:r>
                <a:rPr lang="ja-JP" altLang="en-US" sz="1100" dirty="0">
                  <a:latin typeface="Arial" panose="020B0604020202020204" pitchFamily="34" charset="0"/>
                  <a:cs typeface="ＭＳ 明朝" panose="02020609040205080304" pitchFamily="17" charset="-128"/>
                </a:rPr>
                <a:t>　　　</a:t>
              </a:r>
              <a:r>
                <a:rPr lang="ja-JP" altLang="ja-JP" sz="1100" dirty="0">
                  <a:latin typeface="Arial" panose="020B0604020202020204" pitchFamily="34" charset="0"/>
                  <a:cs typeface="ＭＳ 明朝" panose="02020609040205080304" pitchFamily="17" charset="-128"/>
                </a:rPr>
                <a:t>平方メートル</a:t>
              </a:r>
              <a:endParaRPr lang="en-US" altLang="ja-JP" sz="1100" dirty="0">
                <a:latin typeface="Arial" panose="020B0604020202020204" pitchFamily="34" charset="0"/>
                <a:cs typeface="ＭＳ 明朝" panose="02020609040205080304" pitchFamily="17" charset="-128"/>
              </a:endParaRPr>
            </a:p>
            <a:p>
              <a:pPr defTabSz="914400" eaLnBrk="0" fontAlgn="base" hangingPunct="0">
                <a:spcBef>
                  <a:spcPct val="0"/>
                </a:spcBef>
                <a:spcAft>
                  <a:spcPct val="0"/>
                </a:spcAft>
              </a:pPr>
              <a:endParaRPr lang="ja-JP" altLang="ja-JP" sz="1100" dirty="0">
                <a:latin typeface="Arial" panose="020B0604020202020204" pitchFamily="34" charset="0"/>
              </a:endParaRPr>
            </a:p>
            <a:p>
              <a:pPr defTabSz="914400" eaLnBrk="0" fontAlgn="base" hangingPunct="0">
                <a:spcBef>
                  <a:spcPct val="0"/>
                </a:spcBef>
                <a:spcAft>
                  <a:spcPct val="0"/>
                </a:spcAft>
              </a:pPr>
              <a:r>
                <a:rPr lang="ja-JP" altLang="ja-JP" sz="1100" dirty="0">
                  <a:latin typeface="Arial" panose="020B0604020202020204" pitchFamily="34" charset="0"/>
                  <a:cs typeface="ＭＳ 明朝" panose="02020609040205080304" pitchFamily="17" charset="-128"/>
                </a:rPr>
                <a:t>道の築造と併せて行おうとする開発行為の規模　　</a:t>
              </a:r>
              <a:r>
                <a:rPr lang="ja-JP" altLang="en-US" sz="1100" dirty="0">
                  <a:latin typeface="Arial" panose="020B0604020202020204" pitchFamily="34" charset="0"/>
                  <a:cs typeface="ＭＳ 明朝" panose="02020609040205080304" pitchFamily="17" charset="-128"/>
                </a:rPr>
                <a:t>　　　</a:t>
              </a:r>
              <a:r>
                <a:rPr lang="ja-JP" altLang="ja-JP" sz="1100" dirty="0">
                  <a:latin typeface="Arial" panose="020B0604020202020204" pitchFamily="34" charset="0"/>
                  <a:cs typeface="ＭＳ 明朝" panose="02020609040205080304" pitchFamily="17" charset="-128"/>
                </a:rPr>
                <a:t>　　　平方メートル</a:t>
              </a:r>
              <a:endParaRPr lang="ja-JP" altLang="ja-JP" sz="1100" dirty="0">
                <a:latin typeface="Arial" panose="020B0604020202020204" pitchFamily="34" charset="0"/>
              </a:endParaRPr>
            </a:p>
          </p:txBody>
        </p:sp>
        <p:sp>
          <p:nvSpPr>
            <p:cNvPr id="9" name="テキスト ボックス 8">
              <a:extLst>
                <a:ext uri="{FF2B5EF4-FFF2-40B4-BE49-F238E27FC236}">
                  <a16:creationId xmlns:a16="http://schemas.microsoft.com/office/drawing/2014/main" id="{C4933C5D-DCD0-045E-571E-BAD8A6DDA4A2}"/>
                </a:ext>
              </a:extLst>
            </p:cNvPr>
            <p:cNvSpPr txBox="1"/>
            <p:nvPr/>
          </p:nvSpPr>
          <p:spPr>
            <a:xfrm>
              <a:off x="2708306" y="2062104"/>
              <a:ext cx="2292350" cy="261610"/>
            </a:xfrm>
            <a:prstGeom prst="rect">
              <a:avLst/>
            </a:prstGeom>
            <a:noFill/>
          </p:spPr>
          <p:txBody>
            <a:bodyPr wrap="square" rtlCol="0">
              <a:spAutoFit/>
            </a:bodyPr>
            <a:lstStyle/>
            <a:p>
              <a:r>
                <a:rPr lang="ja-JP" altLang="ja-JP" sz="1100" kern="100" dirty="0">
                  <a:latin typeface="+mn-ea"/>
                  <a:cs typeface="ＭＳ 明朝" panose="02020609040205080304" pitchFamily="17" charset="-128"/>
                </a:rPr>
                <a:t>道路となる土地の地名地番</a:t>
              </a:r>
              <a:endParaRPr kumimoji="1" lang="ja-JP" altLang="en-US" sz="1100" dirty="0">
                <a:latin typeface="+mn-ea"/>
              </a:endParaRPr>
            </a:p>
          </p:txBody>
        </p:sp>
      </p:grpSp>
      <p:sp>
        <p:nvSpPr>
          <p:cNvPr id="10" name="テキスト ボックス 9">
            <a:extLst>
              <a:ext uri="{FF2B5EF4-FFF2-40B4-BE49-F238E27FC236}">
                <a16:creationId xmlns:a16="http://schemas.microsoft.com/office/drawing/2014/main" id="{4AAA8CE1-C4B0-E443-1698-AAB99A1BAA57}"/>
              </a:ext>
            </a:extLst>
          </p:cNvPr>
          <p:cNvSpPr txBox="1"/>
          <p:nvPr/>
        </p:nvSpPr>
        <p:spPr>
          <a:xfrm>
            <a:off x="1435132" y="1082986"/>
            <a:ext cx="6242048" cy="707886"/>
          </a:xfrm>
          <a:prstGeom prst="rect">
            <a:avLst/>
          </a:prstGeom>
          <a:noFill/>
        </p:spPr>
        <p:txBody>
          <a:bodyPr wrap="square" rtlCol="0">
            <a:spAutoFit/>
          </a:bodyPr>
          <a:lstStyle/>
          <a:p>
            <a:pPr algn="dist"/>
            <a:r>
              <a:rPr kumimoji="1" lang="ja-JP" altLang="en-US" sz="4000" b="1" dirty="0"/>
              <a:t>道路位置指定申請図</a:t>
            </a:r>
          </a:p>
        </p:txBody>
      </p:sp>
      <p:grpSp>
        <p:nvGrpSpPr>
          <p:cNvPr id="18" name="グループ化 17">
            <a:extLst>
              <a:ext uri="{FF2B5EF4-FFF2-40B4-BE49-F238E27FC236}">
                <a16:creationId xmlns:a16="http://schemas.microsoft.com/office/drawing/2014/main" id="{33BB0892-8EB7-60EF-1138-DA9F41940231}"/>
              </a:ext>
            </a:extLst>
          </p:cNvPr>
          <p:cNvGrpSpPr/>
          <p:nvPr/>
        </p:nvGrpSpPr>
        <p:grpSpPr>
          <a:xfrm>
            <a:off x="14475929" y="12114011"/>
            <a:ext cx="6250429" cy="2591800"/>
            <a:chOff x="13727038" y="11847772"/>
            <a:chExt cx="6250429" cy="2591800"/>
          </a:xfrm>
        </p:grpSpPr>
        <p:sp>
          <p:nvSpPr>
            <p:cNvPr id="12" name="テキスト ボックス 11">
              <a:extLst>
                <a:ext uri="{FF2B5EF4-FFF2-40B4-BE49-F238E27FC236}">
                  <a16:creationId xmlns:a16="http://schemas.microsoft.com/office/drawing/2014/main" id="{F7B4A6EE-A44D-B6FD-62D7-F259F1AD04C4}"/>
                </a:ext>
              </a:extLst>
            </p:cNvPr>
            <p:cNvSpPr txBox="1"/>
            <p:nvPr/>
          </p:nvSpPr>
          <p:spPr>
            <a:xfrm>
              <a:off x="13727038" y="11847772"/>
              <a:ext cx="6250429" cy="2591800"/>
            </a:xfrm>
            <a:prstGeom prst="rect">
              <a:avLst/>
            </a:prstGeom>
            <a:noFill/>
          </p:spPr>
          <p:txBody>
            <a:bodyPr wrap="none">
              <a:spAutoFit/>
            </a:bodyPr>
            <a:lstStyle/>
            <a:p>
              <a:pPr algn="just" latinLnBrk="1">
                <a:lnSpc>
                  <a:spcPct val="150000"/>
                </a:lnSpc>
              </a:pPr>
              <a:r>
                <a:rPr lang="ja-JP" altLang="ja-JP" sz="1100" kern="100" dirty="0">
                  <a:effectLst/>
                  <a:latin typeface="ＭＳ 明朝" panose="02020609040205080304" pitchFamily="17" charset="-128"/>
                  <a:ea typeface="ＭＳ 明朝" panose="02020609040205080304" pitchFamily="17" charset="-128"/>
                  <a:cs typeface="ＭＳ 明朝" panose="02020609040205080304" pitchFamily="17" charset="-128"/>
                </a:rPr>
                <a:t>（注意）</a:t>
              </a:r>
            </a:p>
            <a:p>
              <a:pPr marL="400050" indent="-400050" algn="dist" latinLnBrk="1">
                <a:lnSpc>
                  <a:spcPct val="150000"/>
                </a:lnSpc>
              </a:pPr>
              <a:r>
                <a:rPr lang="ja-JP" altLang="ja-JP" sz="1100" kern="100" dirty="0">
                  <a:effectLst/>
                  <a:latin typeface="ＭＳ 明朝" panose="02020609040205080304" pitchFamily="17" charset="-128"/>
                  <a:ea typeface="ＭＳ 明朝" panose="02020609040205080304" pitchFamily="17" charset="-128"/>
                  <a:cs typeface="ＭＳ 明朝" panose="02020609040205080304" pitchFamily="17" charset="-128"/>
                </a:rPr>
                <a:t>　　１　承諾書の「</a:t>
              </a:r>
              <a:r>
                <a:rPr lang="en-US" altLang="ja-JP" sz="1100" kern="100" dirty="0">
                  <a:effectLst/>
                  <a:latin typeface="ＭＳ 明朝" panose="02020609040205080304" pitchFamily="17" charset="-128"/>
                  <a:ea typeface="ＭＳ 明朝" panose="02020609040205080304" pitchFamily="17" charset="-128"/>
                  <a:cs typeface="ＭＳ 明朝" panose="02020609040205080304" pitchFamily="17" charset="-128"/>
                </a:rPr>
                <a:t>           </a:t>
              </a:r>
              <a:r>
                <a:rPr lang="ja-JP" altLang="ja-JP" sz="1100" kern="100" dirty="0">
                  <a:effectLst/>
                  <a:latin typeface="ＭＳ 明朝" panose="02020609040205080304" pitchFamily="17" charset="-128"/>
                  <a:ea typeface="ＭＳ 明朝" panose="02020609040205080304" pitchFamily="17" charset="-128"/>
                  <a:cs typeface="ＭＳ 明朝" panose="02020609040205080304" pitchFamily="17" charset="-128"/>
                </a:rPr>
                <a:t>」欄は、土地の所有者及びその土地又は</a:t>
              </a:r>
              <a:endParaRPr lang="en-US" altLang="ja-JP" sz="1100" kern="100" dirty="0">
                <a:effectLst/>
                <a:latin typeface="ＭＳ 明朝" panose="02020609040205080304" pitchFamily="17" charset="-128"/>
                <a:ea typeface="ＭＳ 明朝" panose="02020609040205080304" pitchFamily="17" charset="-128"/>
                <a:cs typeface="ＭＳ 明朝" panose="02020609040205080304" pitchFamily="17" charset="-128"/>
              </a:endParaRPr>
            </a:p>
            <a:p>
              <a:pPr marL="400050" indent="-400050" algn="just" latinLnBrk="1">
                <a:lnSpc>
                  <a:spcPct val="150000"/>
                </a:lnSpc>
              </a:pPr>
              <a:r>
                <a:rPr lang="ja-JP" altLang="en-US" sz="1100" kern="100" dirty="0">
                  <a:latin typeface="ＭＳ 明朝" panose="02020609040205080304" pitchFamily="17" charset="-128"/>
                  <a:ea typeface="ＭＳ 明朝" panose="02020609040205080304" pitchFamily="17" charset="-128"/>
                  <a:cs typeface="ＭＳ 明朝" panose="02020609040205080304" pitchFamily="17" charset="-128"/>
                </a:rPr>
                <a:t>　　　　</a:t>
              </a:r>
              <a:r>
                <a:rPr lang="ja-JP" altLang="ja-JP" sz="1100" kern="100" dirty="0">
                  <a:effectLst/>
                  <a:latin typeface="ＭＳ 明朝" panose="02020609040205080304" pitchFamily="17" charset="-128"/>
                  <a:ea typeface="ＭＳ 明朝" panose="02020609040205080304" pitchFamily="17" charset="-128"/>
                  <a:cs typeface="ＭＳ 明朝" panose="02020609040205080304" pitchFamily="17" charset="-128"/>
                </a:rPr>
                <a:t>その土地の建築物若しくは工作物について該当する権利をそれぞれ記入すること。</a:t>
              </a:r>
            </a:p>
            <a:p>
              <a:pPr marL="400050" indent="-400050" algn="just" latinLnBrk="1">
                <a:lnSpc>
                  <a:spcPct val="150000"/>
                </a:lnSpc>
              </a:pPr>
              <a:r>
                <a:rPr lang="ja-JP" altLang="ja-JP" sz="1100" kern="100" dirty="0">
                  <a:effectLst/>
                  <a:latin typeface="ＭＳ 明朝" panose="02020609040205080304" pitchFamily="17" charset="-128"/>
                  <a:ea typeface="ＭＳ 明朝" panose="02020609040205080304" pitchFamily="17" charset="-128"/>
                  <a:cs typeface="ＭＳ 明朝" panose="02020609040205080304" pitchFamily="17" charset="-128"/>
                </a:rPr>
                <a:t>　　２　図面中に、地番、権利別及び氏名をそれぞれ記入すること。</a:t>
              </a:r>
            </a:p>
            <a:p>
              <a:pPr marL="400050" indent="-400050" algn="just" latinLnBrk="1">
                <a:lnSpc>
                  <a:spcPct val="150000"/>
                </a:lnSpc>
              </a:pPr>
              <a:r>
                <a:rPr lang="ja-JP" altLang="ja-JP" sz="1100" kern="100" dirty="0">
                  <a:effectLst/>
                  <a:latin typeface="ＭＳ 明朝" panose="02020609040205080304" pitchFamily="17" charset="-128"/>
                  <a:ea typeface="ＭＳ 明朝" panose="02020609040205080304" pitchFamily="17" charset="-128"/>
                  <a:cs typeface="ＭＳ 明朝" panose="02020609040205080304" pitchFamily="17" charset="-128"/>
                </a:rPr>
                <a:t>　　３　備考欄には、権利者の承諾に関連し特記すべき事項を記入すること。</a:t>
              </a:r>
            </a:p>
            <a:p>
              <a:pPr marL="400050" indent="-400050" algn="just" latinLnBrk="1">
                <a:lnSpc>
                  <a:spcPct val="150000"/>
                </a:lnSpc>
              </a:pPr>
              <a:r>
                <a:rPr lang="ja-JP" altLang="ja-JP" sz="1100" kern="100" dirty="0">
                  <a:effectLst/>
                  <a:latin typeface="ＭＳ 明朝" panose="02020609040205080304" pitchFamily="17" charset="-128"/>
                  <a:ea typeface="ＭＳ 明朝" panose="02020609040205080304" pitchFamily="17" charset="-128"/>
                  <a:cs typeface="ＭＳ 明朝" panose="02020609040205080304" pitchFamily="17" charset="-128"/>
                </a:rPr>
                <a:t>　　４　申請の道路の幅員及び長さの単位は「メートル」（小数点以下２位まで）とすること。</a:t>
              </a:r>
            </a:p>
            <a:p>
              <a:pPr marL="400050" indent="-400050" algn="just" latinLnBrk="1">
                <a:lnSpc>
                  <a:spcPct val="150000"/>
                </a:lnSpc>
              </a:pPr>
              <a:r>
                <a:rPr lang="ja-JP" altLang="ja-JP" sz="1100" kern="100" dirty="0">
                  <a:effectLst/>
                  <a:latin typeface="ＭＳ 明朝" panose="02020609040205080304" pitchFamily="17" charset="-128"/>
                  <a:ea typeface="ＭＳ 明朝" panose="02020609040205080304" pitchFamily="17" charset="-128"/>
                  <a:cs typeface="ＭＳ 明朝" panose="02020609040205080304" pitchFamily="17" charset="-128"/>
                </a:rPr>
                <a:t>　　５　付近見取図、道路構造図及び土地に高低差がある場合は、その断面図を記入すること。</a:t>
              </a:r>
            </a:p>
            <a:p>
              <a:pPr marL="400050" indent="-400050" algn="just" latinLnBrk="1">
                <a:lnSpc>
                  <a:spcPct val="150000"/>
                </a:lnSpc>
              </a:pPr>
              <a:r>
                <a:rPr lang="ja-JP" altLang="ja-JP" sz="1100" kern="100" dirty="0">
                  <a:effectLst/>
                  <a:latin typeface="ＭＳ 明朝" panose="02020609040205080304" pitchFamily="17" charset="-128"/>
                  <a:ea typeface="ＭＳ 明朝" panose="02020609040205080304" pitchFamily="17" charset="-128"/>
                  <a:cs typeface="ＭＳ 明朝" panose="02020609040205080304" pitchFamily="17" charset="-128"/>
                </a:rPr>
                <a:t>　　６　付近見取図と地籍図の方位は、一致させること。</a:t>
              </a:r>
            </a:p>
            <a:p>
              <a:pPr marL="400050" indent="-400050" algn="just" latinLnBrk="1">
                <a:lnSpc>
                  <a:spcPct val="150000"/>
                </a:lnSpc>
              </a:pPr>
              <a:r>
                <a:rPr lang="ja-JP" altLang="ja-JP" sz="1100" kern="100" dirty="0">
                  <a:effectLst/>
                  <a:latin typeface="ＭＳ 明朝" panose="02020609040205080304" pitchFamily="17" charset="-128"/>
                  <a:ea typeface="ＭＳ 明朝" panose="02020609040205080304" pitchFamily="17" charset="-128"/>
                  <a:cs typeface="ＭＳ 明朝" panose="02020609040205080304" pitchFamily="17" charset="-128"/>
                </a:rPr>
                <a:t>　　７　隣地境界又は測量の基点から申請道路までの距離を記入すること。</a:t>
              </a:r>
            </a:p>
            <a:p>
              <a:pPr marL="400050" indent="-400050" algn="just" latinLnBrk="1">
                <a:lnSpc>
                  <a:spcPct val="150000"/>
                </a:lnSpc>
              </a:pPr>
              <a:r>
                <a:rPr lang="ja-JP" altLang="ja-JP" sz="1100" kern="100" dirty="0">
                  <a:effectLst/>
                  <a:latin typeface="ＭＳ 明朝" panose="02020609040205080304" pitchFamily="17" charset="-128"/>
                  <a:ea typeface="ＭＳ 明朝" panose="02020609040205080304" pitchFamily="17" charset="-128"/>
                  <a:cs typeface="ＭＳ 明朝" panose="02020609040205080304" pitchFamily="17" charset="-128"/>
                </a:rPr>
                <a:t>　　８　※印のある欄には記入しないこと。</a:t>
              </a:r>
            </a:p>
          </p:txBody>
        </p:sp>
        <p:sp>
          <p:nvSpPr>
            <p:cNvPr id="13" name="テキスト ボックス 12">
              <a:extLst>
                <a:ext uri="{FF2B5EF4-FFF2-40B4-BE49-F238E27FC236}">
                  <a16:creationId xmlns:a16="http://schemas.microsoft.com/office/drawing/2014/main" id="{149B06B0-AC76-5377-92B4-2B421530AA81}"/>
                </a:ext>
              </a:extLst>
            </p:cNvPr>
            <p:cNvSpPr txBox="1"/>
            <p:nvPr/>
          </p:nvSpPr>
          <p:spPr>
            <a:xfrm>
              <a:off x="15027988" y="12067304"/>
              <a:ext cx="825867" cy="400110"/>
            </a:xfrm>
            <a:prstGeom prst="rect">
              <a:avLst/>
            </a:prstGeom>
            <a:noFill/>
          </p:spPr>
          <p:txBody>
            <a:bodyPr wrap="none" rtlCol="0">
              <a:spAutoFit/>
            </a:bodyPr>
            <a:lstStyle/>
            <a:p>
              <a:r>
                <a:rPr lang="ja-JP" altLang="ja-JP" sz="1000" kern="100" dirty="0">
                  <a:effectLst/>
                  <a:latin typeface="ＭＳ 明朝" panose="02020609040205080304" pitchFamily="17" charset="-128"/>
                  <a:ea typeface="ＭＳ 明朝" panose="02020609040205080304" pitchFamily="17" charset="-128"/>
                  <a:cs typeface="ＭＳ 明朝" panose="02020609040205080304" pitchFamily="17" charset="-128"/>
                </a:rPr>
                <a:t>地名・地番</a:t>
              </a:r>
              <a:endParaRPr lang="en-US" altLang="ja-JP" sz="1000" kern="100" dirty="0">
                <a:effectLst/>
                <a:latin typeface="ＭＳ 明朝" panose="02020609040205080304" pitchFamily="17" charset="-128"/>
                <a:ea typeface="ＭＳ 明朝" panose="02020609040205080304" pitchFamily="17" charset="-128"/>
                <a:cs typeface="ＭＳ 明朝" panose="02020609040205080304" pitchFamily="17" charset="-128"/>
              </a:endParaRPr>
            </a:p>
            <a:p>
              <a:r>
                <a:rPr lang="ja-JP" altLang="en-US" sz="1000" kern="100" dirty="0">
                  <a:effectLst/>
                  <a:latin typeface="ＭＳ 明朝" panose="02020609040205080304" pitchFamily="17" charset="-128"/>
                  <a:ea typeface="ＭＳ 明朝" panose="02020609040205080304" pitchFamily="17" charset="-128"/>
                  <a:cs typeface="ＭＳ 明朝" panose="02020609040205080304" pitchFamily="17" charset="-128"/>
                </a:rPr>
                <a:t>　</a:t>
              </a:r>
              <a:r>
                <a:rPr lang="ja-JP" altLang="ja-JP" sz="1000" kern="100" dirty="0">
                  <a:effectLst/>
                  <a:latin typeface="ＭＳ 明朝" panose="02020609040205080304" pitchFamily="17" charset="-128"/>
                  <a:ea typeface="ＭＳ 明朝" panose="02020609040205080304" pitchFamily="17" charset="-128"/>
                  <a:cs typeface="ＭＳ 明朝" panose="02020609040205080304" pitchFamily="17" charset="-128"/>
                </a:rPr>
                <a:t>権利別</a:t>
              </a:r>
              <a:endParaRPr kumimoji="1" lang="ja-JP" altLang="en-US" sz="1000" dirty="0"/>
            </a:p>
          </p:txBody>
        </p:sp>
      </p:grpSp>
      <p:grpSp>
        <p:nvGrpSpPr>
          <p:cNvPr id="58" name="グループ化 57">
            <a:extLst>
              <a:ext uri="{FF2B5EF4-FFF2-40B4-BE49-F238E27FC236}">
                <a16:creationId xmlns:a16="http://schemas.microsoft.com/office/drawing/2014/main" id="{4268BEFE-9704-7488-6930-03B61CFD8D63}"/>
              </a:ext>
            </a:extLst>
          </p:cNvPr>
          <p:cNvGrpSpPr/>
          <p:nvPr/>
        </p:nvGrpSpPr>
        <p:grpSpPr>
          <a:xfrm>
            <a:off x="17695553" y="7958009"/>
            <a:ext cx="2924096" cy="3808735"/>
            <a:chOff x="7182491" y="422359"/>
            <a:chExt cx="2924096" cy="3808735"/>
          </a:xfrm>
        </p:grpSpPr>
        <p:grpSp>
          <p:nvGrpSpPr>
            <p:cNvPr id="59" name="グループ化 58">
              <a:extLst>
                <a:ext uri="{FF2B5EF4-FFF2-40B4-BE49-F238E27FC236}">
                  <a16:creationId xmlns:a16="http://schemas.microsoft.com/office/drawing/2014/main" id="{28BF0E4C-20BF-AFD9-15C1-2BB3FB0A9605}"/>
                </a:ext>
              </a:extLst>
            </p:cNvPr>
            <p:cNvGrpSpPr/>
            <p:nvPr/>
          </p:nvGrpSpPr>
          <p:grpSpPr>
            <a:xfrm>
              <a:off x="9438842" y="528452"/>
              <a:ext cx="545306" cy="33337"/>
              <a:chOff x="10865644" y="427831"/>
              <a:chExt cx="545306" cy="33337"/>
            </a:xfrm>
          </p:grpSpPr>
          <p:cxnSp>
            <p:nvCxnSpPr>
              <p:cNvPr id="159" name="直線コネクタ 158">
                <a:extLst>
                  <a:ext uri="{FF2B5EF4-FFF2-40B4-BE49-F238E27FC236}">
                    <a16:creationId xmlns:a16="http://schemas.microsoft.com/office/drawing/2014/main" id="{5BED829D-450F-EB08-BCAF-A289730FC915}"/>
                  </a:ext>
                </a:extLst>
              </p:cNvPr>
              <p:cNvCxnSpPr/>
              <p:nvPr/>
            </p:nvCxnSpPr>
            <p:spPr>
              <a:xfrm>
                <a:off x="10865644" y="427831"/>
                <a:ext cx="545306" cy="0"/>
              </a:xfrm>
              <a:prstGeom prst="line">
                <a:avLst/>
              </a:prstGeom>
              <a:ln w="12700">
                <a:solidFill>
                  <a:schemeClr val="tx1"/>
                </a:solidFill>
                <a:prstDash val="lgDashDot"/>
              </a:ln>
            </p:spPr>
            <p:style>
              <a:lnRef idx="1">
                <a:schemeClr val="accent1"/>
              </a:lnRef>
              <a:fillRef idx="0">
                <a:schemeClr val="accent1"/>
              </a:fillRef>
              <a:effectRef idx="0">
                <a:schemeClr val="accent1"/>
              </a:effectRef>
              <a:fontRef idx="minor">
                <a:schemeClr val="tx1"/>
              </a:fontRef>
            </p:style>
          </p:cxnSp>
          <p:cxnSp>
            <p:nvCxnSpPr>
              <p:cNvPr id="160" name="直線コネクタ 159">
                <a:extLst>
                  <a:ext uri="{FF2B5EF4-FFF2-40B4-BE49-F238E27FC236}">
                    <a16:creationId xmlns:a16="http://schemas.microsoft.com/office/drawing/2014/main" id="{29D03211-D816-943D-DE08-B866AC678B28}"/>
                  </a:ext>
                </a:extLst>
              </p:cNvPr>
              <p:cNvCxnSpPr/>
              <p:nvPr/>
            </p:nvCxnSpPr>
            <p:spPr>
              <a:xfrm>
                <a:off x="10865644" y="461168"/>
                <a:ext cx="545306" cy="0"/>
              </a:xfrm>
              <a:prstGeom prst="line">
                <a:avLst/>
              </a:prstGeom>
              <a:ln w="12700">
                <a:solidFill>
                  <a:schemeClr val="tx1"/>
                </a:solidFill>
                <a:prstDash val="lgDashDot"/>
              </a:ln>
            </p:spPr>
            <p:style>
              <a:lnRef idx="1">
                <a:schemeClr val="accent1"/>
              </a:lnRef>
              <a:fillRef idx="0">
                <a:schemeClr val="accent1"/>
              </a:fillRef>
              <a:effectRef idx="0">
                <a:schemeClr val="accent1"/>
              </a:effectRef>
              <a:fontRef idx="minor">
                <a:schemeClr val="tx1"/>
              </a:fontRef>
            </p:style>
          </p:cxnSp>
        </p:grpSp>
        <p:grpSp>
          <p:nvGrpSpPr>
            <p:cNvPr id="60" name="グループ化 59">
              <a:extLst>
                <a:ext uri="{FF2B5EF4-FFF2-40B4-BE49-F238E27FC236}">
                  <a16:creationId xmlns:a16="http://schemas.microsoft.com/office/drawing/2014/main" id="{D5BEA947-E3A6-87A9-4D49-750077C38FCF}"/>
                </a:ext>
              </a:extLst>
            </p:cNvPr>
            <p:cNvGrpSpPr/>
            <p:nvPr/>
          </p:nvGrpSpPr>
          <p:grpSpPr>
            <a:xfrm>
              <a:off x="9451622" y="863203"/>
              <a:ext cx="511969" cy="35719"/>
              <a:chOff x="10865644" y="688181"/>
              <a:chExt cx="511969" cy="35719"/>
            </a:xfrm>
          </p:grpSpPr>
          <p:cxnSp>
            <p:nvCxnSpPr>
              <p:cNvPr id="157" name="直線コネクタ 156">
                <a:extLst>
                  <a:ext uri="{FF2B5EF4-FFF2-40B4-BE49-F238E27FC236}">
                    <a16:creationId xmlns:a16="http://schemas.microsoft.com/office/drawing/2014/main" id="{5CC07584-5E44-E60B-018B-67DC490C4764}"/>
                  </a:ext>
                </a:extLst>
              </p:cNvPr>
              <p:cNvCxnSpPr/>
              <p:nvPr/>
            </p:nvCxnSpPr>
            <p:spPr>
              <a:xfrm>
                <a:off x="10865644" y="688181"/>
                <a:ext cx="51196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8" name="直線コネクタ 157">
                <a:extLst>
                  <a:ext uri="{FF2B5EF4-FFF2-40B4-BE49-F238E27FC236}">
                    <a16:creationId xmlns:a16="http://schemas.microsoft.com/office/drawing/2014/main" id="{55AB8E48-B352-9218-5859-5AD769CA87DB}"/>
                  </a:ext>
                </a:extLst>
              </p:cNvPr>
              <p:cNvCxnSpPr/>
              <p:nvPr/>
            </p:nvCxnSpPr>
            <p:spPr>
              <a:xfrm>
                <a:off x="10865644" y="723900"/>
                <a:ext cx="51196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1" name="グループ化 60">
              <a:extLst>
                <a:ext uri="{FF2B5EF4-FFF2-40B4-BE49-F238E27FC236}">
                  <a16:creationId xmlns:a16="http://schemas.microsoft.com/office/drawing/2014/main" id="{414D4C62-1376-44CB-D245-66968BDC2E2A}"/>
                </a:ext>
              </a:extLst>
            </p:cNvPr>
            <p:cNvGrpSpPr/>
            <p:nvPr/>
          </p:nvGrpSpPr>
          <p:grpSpPr>
            <a:xfrm>
              <a:off x="9438842" y="1156759"/>
              <a:ext cx="511969" cy="38100"/>
              <a:chOff x="10865644" y="966788"/>
              <a:chExt cx="511969" cy="38100"/>
            </a:xfrm>
          </p:grpSpPr>
          <p:cxnSp>
            <p:nvCxnSpPr>
              <p:cNvPr id="155" name="直線コネクタ 154">
                <a:extLst>
                  <a:ext uri="{FF2B5EF4-FFF2-40B4-BE49-F238E27FC236}">
                    <a16:creationId xmlns:a16="http://schemas.microsoft.com/office/drawing/2014/main" id="{DB0C25BD-CE24-83A8-103B-D060074A5B29}"/>
                  </a:ext>
                </a:extLst>
              </p:cNvPr>
              <p:cNvCxnSpPr/>
              <p:nvPr/>
            </p:nvCxnSpPr>
            <p:spPr>
              <a:xfrm>
                <a:off x="10865644" y="966788"/>
                <a:ext cx="511969" cy="0"/>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56" name="直線コネクタ 155">
                <a:extLst>
                  <a:ext uri="{FF2B5EF4-FFF2-40B4-BE49-F238E27FC236}">
                    <a16:creationId xmlns:a16="http://schemas.microsoft.com/office/drawing/2014/main" id="{F8EB5799-0504-79E6-29CA-A9F8110CD4BF}"/>
                  </a:ext>
                </a:extLst>
              </p:cNvPr>
              <p:cNvCxnSpPr/>
              <p:nvPr/>
            </p:nvCxnSpPr>
            <p:spPr>
              <a:xfrm>
                <a:off x="10865644" y="1004888"/>
                <a:ext cx="511969" cy="0"/>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grpSp>
        <p:grpSp>
          <p:nvGrpSpPr>
            <p:cNvPr id="62" name="グループ化 61">
              <a:extLst>
                <a:ext uri="{FF2B5EF4-FFF2-40B4-BE49-F238E27FC236}">
                  <a16:creationId xmlns:a16="http://schemas.microsoft.com/office/drawing/2014/main" id="{A1EFE586-E6EB-32F8-7E4B-7D8DF773D2A0}"/>
                </a:ext>
              </a:extLst>
            </p:cNvPr>
            <p:cNvGrpSpPr/>
            <p:nvPr/>
          </p:nvGrpSpPr>
          <p:grpSpPr>
            <a:xfrm>
              <a:off x="9438842" y="1492250"/>
              <a:ext cx="545306" cy="0"/>
              <a:chOff x="10865644" y="1221582"/>
              <a:chExt cx="545306" cy="0"/>
            </a:xfrm>
          </p:grpSpPr>
          <p:cxnSp>
            <p:nvCxnSpPr>
              <p:cNvPr id="152" name="直線コネクタ 151">
                <a:extLst>
                  <a:ext uri="{FF2B5EF4-FFF2-40B4-BE49-F238E27FC236}">
                    <a16:creationId xmlns:a16="http://schemas.microsoft.com/office/drawing/2014/main" id="{A0A0B691-44C7-0DE8-C9D2-0278C547FAB1}"/>
                  </a:ext>
                </a:extLst>
              </p:cNvPr>
              <p:cNvCxnSpPr>
                <a:cxnSpLocks/>
              </p:cNvCxnSpPr>
              <p:nvPr/>
            </p:nvCxnSpPr>
            <p:spPr>
              <a:xfrm>
                <a:off x="11065668" y="1221582"/>
                <a:ext cx="152401" cy="0"/>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53" name="直線コネクタ 152">
                <a:extLst>
                  <a:ext uri="{FF2B5EF4-FFF2-40B4-BE49-F238E27FC236}">
                    <a16:creationId xmlns:a16="http://schemas.microsoft.com/office/drawing/2014/main" id="{AF41A8FD-BF0C-E952-CE95-A654301AF534}"/>
                  </a:ext>
                </a:extLst>
              </p:cNvPr>
              <p:cNvCxnSpPr>
                <a:cxnSpLocks/>
              </p:cNvCxnSpPr>
              <p:nvPr/>
            </p:nvCxnSpPr>
            <p:spPr>
              <a:xfrm>
                <a:off x="10865644" y="1221582"/>
                <a:ext cx="161925" cy="0"/>
              </a:xfrm>
              <a:prstGeom prst="line">
                <a:avLst/>
              </a:prstGeom>
              <a:ln w="12700">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154" name="直線コネクタ 153">
                <a:extLst>
                  <a:ext uri="{FF2B5EF4-FFF2-40B4-BE49-F238E27FC236}">
                    <a16:creationId xmlns:a16="http://schemas.microsoft.com/office/drawing/2014/main" id="{FC3E951F-368E-8C6A-F151-EDB539BC77E8}"/>
                  </a:ext>
                </a:extLst>
              </p:cNvPr>
              <p:cNvCxnSpPr>
                <a:cxnSpLocks/>
              </p:cNvCxnSpPr>
              <p:nvPr/>
            </p:nvCxnSpPr>
            <p:spPr>
              <a:xfrm>
                <a:off x="11249025" y="1221582"/>
                <a:ext cx="161925" cy="0"/>
              </a:xfrm>
              <a:prstGeom prst="line">
                <a:avLst/>
              </a:prstGeom>
              <a:ln w="12700">
                <a:solidFill>
                  <a:schemeClr val="tx1"/>
                </a:solidFill>
                <a:prstDash val="solid"/>
              </a:ln>
            </p:spPr>
            <p:style>
              <a:lnRef idx="1">
                <a:schemeClr val="accent1"/>
              </a:lnRef>
              <a:fillRef idx="0">
                <a:schemeClr val="accent1"/>
              </a:fillRef>
              <a:effectRef idx="0">
                <a:schemeClr val="accent1"/>
              </a:effectRef>
              <a:fontRef idx="minor">
                <a:schemeClr val="tx1"/>
              </a:fontRef>
            </p:style>
          </p:cxnSp>
        </p:grpSp>
        <p:grpSp>
          <p:nvGrpSpPr>
            <p:cNvPr id="63" name="グループ化 62">
              <a:extLst>
                <a:ext uri="{FF2B5EF4-FFF2-40B4-BE49-F238E27FC236}">
                  <a16:creationId xmlns:a16="http://schemas.microsoft.com/office/drawing/2014/main" id="{83E5EC90-F892-2A67-6842-75086F08050F}"/>
                </a:ext>
              </a:extLst>
            </p:cNvPr>
            <p:cNvGrpSpPr/>
            <p:nvPr/>
          </p:nvGrpSpPr>
          <p:grpSpPr>
            <a:xfrm>
              <a:off x="9438842" y="1903664"/>
              <a:ext cx="545306" cy="111125"/>
              <a:chOff x="10865644" y="1492250"/>
              <a:chExt cx="545306" cy="111125"/>
            </a:xfrm>
          </p:grpSpPr>
          <p:cxnSp>
            <p:nvCxnSpPr>
              <p:cNvPr id="150" name="直線コネクタ 149">
                <a:extLst>
                  <a:ext uri="{FF2B5EF4-FFF2-40B4-BE49-F238E27FC236}">
                    <a16:creationId xmlns:a16="http://schemas.microsoft.com/office/drawing/2014/main" id="{818A312D-FE67-DF81-9E8C-0F0C78B76732}"/>
                  </a:ext>
                </a:extLst>
              </p:cNvPr>
              <p:cNvCxnSpPr/>
              <p:nvPr/>
            </p:nvCxnSpPr>
            <p:spPr>
              <a:xfrm>
                <a:off x="10865644" y="1492250"/>
                <a:ext cx="54530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1" name="直線コネクタ 150">
                <a:extLst>
                  <a:ext uri="{FF2B5EF4-FFF2-40B4-BE49-F238E27FC236}">
                    <a16:creationId xmlns:a16="http://schemas.microsoft.com/office/drawing/2014/main" id="{A64FC48B-3044-38DD-BB5D-75EBE647742B}"/>
                  </a:ext>
                </a:extLst>
              </p:cNvPr>
              <p:cNvCxnSpPr/>
              <p:nvPr/>
            </p:nvCxnSpPr>
            <p:spPr>
              <a:xfrm>
                <a:off x="10865644" y="1603375"/>
                <a:ext cx="54530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4" name="グループ化 63">
              <a:extLst>
                <a:ext uri="{FF2B5EF4-FFF2-40B4-BE49-F238E27FC236}">
                  <a16:creationId xmlns:a16="http://schemas.microsoft.com/office/drawing/2014/main" id="{3C01B8FE-093E-25E1-56B0-786E7BAF4BD3}"/>
                </a:ext>
              </a:extLst>
            </p:cNvPr>
            <p:cNvGrpSpPr/>
            <p:nvPr/>
          </p:nvGrpSpPr>
          <p:grpSpPr>
            <a:xfrm>
              <a:off x="9441654" y="2393966"/>
              <a:ext cx="546823" cy="96062"/>
              <a:chOff x="10832307" y="1979612"/>
              <a:chExt cx="546823" cy="96062"/>
            </a:xfrm>
          </p:grpSpPr>
          <p:cxnSp>
            <p:nvCxnSpPr>
              <p:cNvPr id="132" name="直線コネクタ 131">
                <a:extLst>
                  <a:ext uri="{FF2B5EF4-FFF2-40B4-BE49-F238E27FC236}">
                    <a16:creationId xmlns:a16="http://schemas.microsoft.com/office/drawing/2014/main" id="{634D6221-B43A-5FF3-C64D-6B04D6B1DA9E}"/>
                  </a:ext>
                </a:extLst>
              </p:cNvPr>
              <p:cNvCxnSpPr/>
              <p:nvPr/>
            </p:nvCxnSpPr>
            <p:spPr>
              <a:xfrm>
                <a:off x="10832307" y="1985165"/>
                <a:ext cx="54530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3" name="直線コネクタ 132">
                <a:extLst>
                  <a:ext uri="{FF2B5EF4-FFF2-40B4-BE49-F238E27FC236}">
                    <a16:creationId xmlns:a16="http://schemas.microsoft.com/office/drawing/2014/main" id="{F4AA449F-F3DC-9D95-BE71-30D1A491E902}"/>
                  </a:ext>
                </a:extLst>
              </p:cNvPr>
              <p:cNvCxnSpPr/>
              <p:nvPr/>
            </p:nvCxnSpPr>
            <p:spPr>
              <a:xfrm>
                <a:off x="10832307" y="2068388"/>
                <a:ext cx="54530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4" name="直線コネクタ 133">
                <a:extLst>
                  <a:ext uri="{FF2B5EF4-FFF2-40B4-BE49-F238E27FC236}">
                    <a16:creationId xmlns:a16="http://schemas.microsoft.com/office/drawing/2014/main" id="{D99C6036-1F67-E15C-1E76-6252274E373F}"/>
                  </a:ext>
                </a:extLst>
              </p:cNvPr>
              <p:cNvCxnSpPr>
                <a:cxnSpLocks/>
              </p:cNvCxnSpPr>
              <p:nvPr/>
            </p:nvCxnSpPr>
            <p:spPr>
              <a:xfrm flipV="1">
                <a:off x="10865644" y="1984384"/>
                <a:ext cx="72231" cy="840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5" name="直線コネクタ 134">
                <a:extLst>
                  <a:ext uri="{FF2B5EF4-FFF2-40B4-BE49-F238E27FC236}">
                    <a16:creationId xmlns:a16="http://schemas.microsoft.com/office/drawing/2014/main" id="{4FCC4097-336D-03E9-57EE-DF905A7A39A4}"/>
                  </a:ext>
                </a:extLst>
              </p:cNvPr>
              <p:cNvCxnSpPr>
                <a:cxnSpLocks/>
              </p:cNvCxnSpPr>
              <p:nvPr/>
            </p:nvCxnSpPr>
            <p:spPr>
              <a:xfrm flipV="1">
                <a:off x="10930090" y="1984384"/>
                <a:ext cx="72231" cy="840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6" name="直線コネクタ 135">
                <a:extLst>
                  <a:ext uri="{FF2B5EF4-FFF2-40B4-BE49-F238E27FC236}">
                    <a16:creationId xmlns:a16="http://schemas.microsoft.com/office/drawing/2014/main" id="{D0E26912-507A-591A-734D-AE2A3B4BB476}"/>
                  </a:ext>
                </a:extLst>
              </p:cNvPr>
              <p:cNvCxnSpPr>
                <a:cxnSpLocks/>
              </p:cNvCxnSpPr>
              <p:nvPr/>
            </p:nvCxnSpPr>
            <p:spPr>
              <a:xfrm flipH="1" flipV="1">
                <a:off x="10865644" y="1988340"/>
                <a:ext cx="61071" cy="8004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7" name="直線コネクタ 136">
                <a:extLst>
                  <a:ext uri="{FF2B5EF4-FFF2-40B4-BE49-F238E27FC236}">
                    <a16:creationId xmlns:a16="http://schemas.microsoft.com/office/drawing/2014/main" id="{62E493BA-B9EA-98DC-26E2-78C52701E17B}"/>
                  </a:ext>
                </a:extLst>
              </p:cNvPr>
              <p:cNvCxnSpPr>
                <a:cxnSpLocks/>
              </p:cNvCxnSpPr>
              <p:nvPr/>
            </p:nvCxnSpPr>
            <p:spPr>
              <a:xfrm flipH="1" flipV="1">
                <a:off x="10928049" y="1988340"/>
                <a:ext cx="65189" cy="7816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8" name="直線コネクタ 137">
                <a:extLst>
                  <a:ext uri="{FF2B5EF4-FFF2-40B4-BE49-F238E27FC236}">
                    <a16:creationId xmlns:a16="http://schemas.microsoft.com/office/drawing/2014/main" id="{7F06590B-2E67-99CC-AD51-8A9FB1EBA6FE}"/>
                  </a:ext>
                </a:extLst>
              </p:cNvPr>
              <p:cNvCxnSpPr>
                <a:cxnSpLocks/>
              </p:cNvCxnSpPr>
              <p:nvPr/>
            </p:nvCxnSpPr>
            <p:spPr>
              <a:xfrm flipV="1">
                <a:off x="10998690" y="1985165"/>
                <a:ext cx="61071" cy="8322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9" name="直線コネクタ 138">
                <a:extLst>
                  <a:ext uri="{FF2B5EF4-FFF2-40B4-BE49-F238E27FC236}">
                    <a16:creationId xmlns:a16="http://schemas.microsoft.com/office/drawing/2014/main" id="{66B04148-3555-FBBC-769D-664F01308054}"/>
                  </a:ext>
                </a:extLst>
              </p:cNvPr>
              <p:cNvCxnSpPr>
                <a:cxnSpLocks/>
              </p:cNvCxnSpPr>
              <p:nvPr/>
            </p:nvCxnSpPr>
            <p:spPr>
              <a:xfrm flipH="1" flipV="1">
                <a:off x="10996613" y="1980509"/>
                <a:ext cx="66183" cy="887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0" name="直線コネクタ 139">
                <a:extLst>
                  <a:ext uri="{FF2B5EF4-FFF2-40B4-BE49-F238E27FC236}">
                    <a16:creationId xmlns:a16="http://schemas.microsoft.com/office/drawing/2014/main" id="{7B610ECC-9BE8-603C-84E0-137F52A9B00B}"/>
                  </a:ext>
                </a:extLst>
              </p:cNvPr>
              <p:cNvCxnSpPr>
                <a:cxnSpLocks/>
              </p:cNvCxnSpPr>
              <p:nvPr/>
            </p:nvCxnSpPr>
            <p:spPr>
              <a:xfrm flipV="1">
                <a:off x="11065213" y="1989821"/>
                <a:ext cx="61071" cy="8322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1" name="直線コネクタ 140">
                <a:extLst>
                  <a:ext uri="{FF2B5EF4-FFF2-40B4-BE49-F238E27FC236}">
                    <a16:creationId xmlns:a16="http://schemas.microsoft.com/office/drawing/2014/main" id="{C58D1CFE-8FD6-B896-B245-4A3F89FFB3D3}"/>
                  </a:ext>
                </a:extLst>
              </p:cNvPr>
              <p:cNvCxnSpPr>
                <a:cxnSpLocks/>
              </p:cNvCxnSpPr>
              <p:nvPr/>
            </p:nvCxnSpPr>
            <p:spPr>
              <a:xfrm flipH="1" flipV="1">
                <a:off x="11063136" y="1985165"/>
                <a:ext cx="66183" cy="887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2" name="直線コネクタ 141">
                <a:extLst>
                  <a:ext uri="{FF2B5EF4-FFF2-40B4-BE49-F238E27FC236}">
                    <a16:creationId xmlns:a16="http://schemas.microsoft.com/office/drawing/2014/main" id="{B47241DD-40FA-1213-6F61-0D25939FFF11}"/>
                  </a:ext>
                </a:extLst>
              </p:cNvPr>
              <p:cNvCxnSpPr>
                <a:cxnSpLocks/>
              </p:cNvCxnSpPr>
              <p:nvPr/>
            </p:nvCxnSpPr>
            <p:spPr>
              <a:xfrm flipV="1">
                <a:off x="11127763" y="1988924"/>
                <a:ext cx="61071" cy="8322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3" name="直線コネクタ 142">
                <a:extLst>
                  <a:ext uri="{FF2B5EF4-FFF2-40B4-BE49-F238E27FC236}">
                    <a16:creationId xmlns:a16="http://schemas.microsoft.com/office/drawing/2014/main" id="{0C9DCEAA-3C35-2582-75AA-DB9036B67DC5}"/>
                  </a:ext>
                </a:extLst>
              </p:cNvPr>
              <p:cNvCxnSpPr>
                <a:cxnSpLocks/>
              </p:cNvCxnSpPr>
              <p:nvPr/>
            </p:nvCxnSpPr>
            <p:spPr>
              <a:xfrm flipH="1" flipV="1">
                <a:off x="11125686" y="1984268"/>
                <a:ext cx="66183" cy="887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4" name="直線コネクタ 143">
                <a:extLst>
                  <a:ext uri="{FF2B5EF4-FFF2-40B4-BE49-F238E27FC236}">
                    <a16:creationId xmlns:a16="http://schemas.microsoft.com/office/drawing/2014/main" id="{8E12A701-B42E-2416-143B-7534DDF40D5E}"/>
                  </a:ext>
                </a:extLst>
              </p:cNvPr>
              <p:cNvCxnSpPr>
                <a:cxnSpLocks/>
              </p:cNvCxnSpPr>
              <p:nvPr/>
            </p:nvCxnSpPr>
            <p:spPr>
              <a:xfrm flipV="1">
                <a:off x="11189359" y="1986898"/>
                <a:ext cx="61071" cy="8322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5" name="直線コネクタ 144">
                <a:extLst>
                  <a:ext uri="{FF2B5EF4-FFF2-40B4-BE49-F238E27FC236}">
                    <a16:creationId xmlns:a16="http://schemas.microsoft.com/office/drawing/2014/main" id="{79F47095-45B8-5E24-8AC9-299AD7ED8FB2}"/>
                  </a:ext>
                </a:extLst>
              </p:cNvPr>
              <p:cNvCxnSpPr>
                <a:cxnSpLocks/>
              </p:cNvCxnSpPr>
              <p:nvPr/>
            </p:nvCxnSpPr>
            <p:spPr>
              <a:xfrm flipH="1" flipV="1">
                <a:off x="11187282" y="1982242"/>
                <a:ext cx="66183" cy="887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6" name="直線コネクタ 145">
                <a:extLst>
                  <a:ext uri="{FF2B5EF4-FFF2-40B4-BE49-F238E27FC236}">
                    <a16:creationId xmlns:a16="http://schemas.microsoft.com/office/drawing/2014/main" id="{544275E4-46F0-215D-BE21-B24482A25700}"/>
                  </a:ext>
                </a:extLst>
              </p:cNvPr>
              <p:cNvCxnSpPr>
                <a:cxnSpLocks/>
              </p:cNvCxnSpPr>
              <p:nvPr/>
            </p:nvCxnSpPr>
            <p:spPr>
              <a:xfrm flipV="1">
                <a:off x="11251432" y="1991554"/>
                <a:ext cx="61071" cy="8322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7" name="直線コネクタ 146">
                <a:extLst>
                  <a:ext uri="{FF2B5EF4-FFF2-40B4-BE49-F238E27FC236}">
                    <a16:creationId xmlns:a16="http://schemas.microsoft.com/office/drawing/2014/main" id="{9A518503-539A-23BC-6569-C0F65CED34CF}"/>
                  </a:ext>
                </a:extLst>
              </p:cNvPr>
              <p:cNvCxnSpPr>
                <a:cxnSpLocks/>
              </p:cNvCxnSpPr>
              <p:nvPr/>
            </p:nvCxnSpPr>
            <p:spPr>
              <a:xfrm flipH="1" flipV="1">
                <a:off x="11249355" y="1986898"/>
                <a:ext cx="66183" cy="887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8" name="直線コネクタ 147">
                <a:extLst>
                  <a:ext uri="{FF2B5EF4-FFF2-40B4-BE49-F238E27FC236}">
                    <a16:creationId xmlns:a16="http://schemas.microsoft.com/office/drawing/2014/main" id="{03B6C4A7-C1F2-97F6-E659-49ABE869D097}"/>
                  </a:ext>
                </a:extLst>
              </p:cNvPr>
              <p:cNvCxnSpPr>
                <a:cxnSpLocks/>
              </p:cNvCxnSpPr>
              <p:nvPr/>
            </p:nvCxnSpPr>
            <p:spPr>
              <a:xfrm flipV="1">
                <a:off x="11315024" y="1984268"/>
                <a:ext cx="61071" cy="8322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9" name="直線コネクタ 148">
                <a:extLst>
                  <a:ext uri="{FF2B5EF4-FFF2-40B4-BE49-F238E27FC236}">
                    <a16:creationId xmlns:a16="http://schemas.microsoft.com/office/drawing/2014/main" id="{92A9E55A-9556-5713-7026-55965DBA6AA8}"/>
                  </a:ext>
                </a:extLst>
              </p:cNvPr>
              <p:cNvCxnSpPr>
                <a:cxnSpLocks/>
              </p:cNvCxnSpPr>
              <p:nvPr/>
            </p:nvCxnSpPr>
            <p:spPr>
              <a:xfrm flipH="1" flipV="1">
                <a:off x="11312947" y="1979612"/>
                <a:ext cx="66183" cy="887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5" name="グループ化 64">
              <a:extLst>
                <a:ext uri="{FF2B5EF4-FFF2-40B4-BE49-F238E27FC236}">
                  <a16:creationId xmlns:a16="http://schemas.microsoft.com/office/drawing/2014/main" id="{AFA5943B-F6E3-4AA7-6323-2A21BD831C0B}"/>
                </a:ext>
              </a:extLst>
            </p:cNvPr>
            <p:cNvGrpSpPr/>
            <p:nvPr/>
          </p:nvGrpSpPr>
          <p:grpSpPr>
            <a:xfrm>
              <a:off x="9438350" y="2651207"/>
              <a:ext cx="630636" cy="149274"/>
              <a:chOff x="10794206" y="2201859"/>
              <a:chExt cx="630636" cy="149274"/>
            </a:xfrm>
          </p:grpSpPr>
          <p:cxnSp>
            <p:nvCxnSpPr>
              <p:cNvPr id="126" name="直線コネクタ 125">
                <a:extLst>
                  <a:ext uri="{FF2B5EF4-FFF2-40B4-BE49-F238E27FC236}">
                    <a16:creationId xmlns:a16="http://schemas.microsoft.com/office/drawing/2014/main" id="{59CBB0E9-DBA5-E68E-A724-6FB9B7A68610}"/>
                  </a:ext>
                </a:extLst>
              </p:cNvPr>
              <p:cNvCxnSpPr/>
              <p:nvPr/>
            </p:nvCxnSpPr>
            <p:spPr>
              <a:xfrm>
                <a:off x="10832307" y="2226265"/>
                <a:ext cx="54378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7" name="楕円 126">
                <a:extLst>
                  <a:ext uri="{FF2B5EF4-FFF2-40B4-BE49-F238E27FC236}">
                    <a16:creationId xmlns:a16="http://schemas.microsoft.com/office/drawing/2014/main" id="{07089E71-6D6C-8E78-2BB1-691BCFB1F188}"/>
                  </a:ext>
                </a:extLst>
              </p:cNvPr>
              <p:cNvSpPr/>
              <p:nvPr/>
            </p:nvSpPr>
            <p:spPr>
              <a:xfrm>
                <a:off x="10794206" y="2203405"/>
                <a:ext cx="45719" cy="45719"/>
              </a:xfrm>
              <a:prstGeom prst="ellipse">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8" name="楕円 127">
                <a:extLst>
                  <a:ext uri="{FF2B5EF4-FFF2-40B4-BE49-F238E27FC236}">
                    <a16:creationId xmlns:a16="http://schemas.microsoft.com/office/drawing/2014/main" id="{2A85F07E-7CC8-F692-FAEC-D074B9E0CB8E}"/>
                  </a:ext>
                </a:extLst>
              </p:cNvPr>
              <p:cNvSpPr/>
              <p:nvPr/>
            </p:nvSpPr>
            <p:spPr>
              <a:xfrm>
                <a:off x="11376144" y="2201859"/>
                <a:ext cx="45719" cy="45719"/>
              </a:xfrm>
              <a:prstGeom prst="ellipse">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9" name="直線コネクタ 128">
                <a:extLst>
                  <a:ext uri="{FF2B5EF4-FFF2-40B4-BE49-F238E27FC236}">
                    <a16:creationId xmlns:a16="http://schemas.microsoft.com/office/drawing/2014/main" id="{1E7877A2-C181-E0BB-0446-2FA53A0BEAE8}"/>
                  </a:ext>
                </a:extLst>
              </p:cNvPr>
              <p:cNvCxnSpPr/>
              <p:nvPr/>
            </p:nvCxnSpPr>
            <p:spPr>
              <a:xfrm>
                <a:off x="10835286" y="2328274"/>
                <a:ext cx="54378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0" name="楕円 129">
                <a:extLst>
                  <a:ext uri="{FF2B5EF4-FFF2-40B4-BE49-F238E27FC236}">
                    <a16:creationId xmlns:a16="http://schemas.microsoft.com/office/drawing/2014/main" id="{FDF6EFD9-003C-9890-4FC0-47D52C3EE68E}"/>
                  </a:ext>
                </a:extLst>
              </p:cNvPr>
              <p:cNvSpPr/>
              <p:nvPr/>
            </p:nvSpPr>
            <p:spPr>
              <a:xfrm>
                <a:off x="10797185" y="2305414"/>
                <a:ext cx="45719" cy="45719"/>
              </a:xfrm>
              <a:prstGeom prst="ellipse">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1" name="楕円 130">
                <a:extLst>
                  <a:ext uri="{FF2B5EF4-FFF2-40B4-BE49-F238E27FC236}">
                    <a16:creationId xmlns:a16="http://schemas.microsoft.com/office/drawing/2014/main" id="{2983E834-7F6B-C9FC-2129-F7F456330065}"/>
                  </a:ext>
                </a:extLst>
              </p:cNvPr>
              <p:cNvSpPr/>
              <p:nvPr/>
            </p:nvSpPr>
            <p:spPr>
              <a:xfrm>
                <a:off x="11379123" y="2303868"/>
                <a:ext cx="45719" cy="45719"/>
              </a:xfrm>
              <a:prstGeom prst="ellipse">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66" name="グループ化 65">
              <a:extLst>
                <a:ext uri="{FF2B5EF4-FFF2-40B4-BE49-F238E27FC236}">
                  <a16:creationId xmlns:a16="http://schemas.microsoft.com/office/drawing/2014/main" id="{592946A9-6792-82DB-DA95-ED10E35F1DAF}"/>
                </a:ext>
              </a:extLst>
            </p:cNvPr>
            <p:cNvGrpSpPr/>
            <p:nvPr/>
          </p:nvGrpSpPr>
          <p:grpSpPr>
            <a:xfrm>
              <a:off x="9407759" y="2945405"/>
              <a:ext cx="654547" cy="232981"/>
              <a:chOff x="10806842" y="2510323"/>
              <a:chExt cx="654547" cy="232981"/>
            </a:xfrm>
          </p:grpSpPr>
          <p:grpSp>
            <p:nvGrpSpPr>
              <p:cNvPr id="100" name="グループ化 99">
                <a:extLst>
                  <a:ext uri="{FF2B5EF4-FFF2-40B4-BE49-F238E27FC236}">
                    <a16:creationId xmlns:a16="http://schemas.microsoft.com/office/drawing/2014/main" id="{CCE0DEA5-0D85-EA5D-5EFD-A77822987ABB}"/>
                  </a:ext>
                </a:extLst>
              </p:cNvPr>
              <p:cNvGrpSpPr/>
              <p:nvPr/>
            </p:nvGrpSpPr>
            <p:grpSpPr>
              <a:xfrm>
                <a:off x="10806842" y="2549759"/>
                <a:ext cx="76351" cy="193545"/>
                <a:chOff x="10801675" y="2868669"/>
                <a:chExt cx="76351" cy="193545"/>
              </a:xfrm>
            </p:grpSpPr>
            <p:sp>
              <p:nvSpPr>
                <p:cNvPr id="122" name="楕円 121">
                  <a:extLst>
                    <a:ext uri="{FF2B5EF4-FFF2-40B4-BE49-F238E27FC236}">
                      <a16:creationId xmlns:a16="http://schemas.microsoft.com/office/drawing/2014/main" id="{1D6C3A91-7856-5EFB-3600-EB40610D6148}"/>
                    </a:ext>
                  </a:extLst>
                </p:cNvPr>
                <p:cNvSpPr/>
                <p:nvPr/>
              </p:nvSpPr>
              <p:spPr>
                <a:xfrm>
                  <a:off x="10832307" y="2897507"/>
                  <a:ext cx="45719" cy="45719"/>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3" name="楕円 122">
                  <a:extLst>
                    <a:ext uri="{FF2B5EF4-FFF2-40B4-BE49-F238E27FC236}">
                      <a16:creationId xmlns:a16="http://schemas.microsoft.com/office/drawing/2014/main" id="{32C92DF0-D525-5045-C03F-482824FF54F8}"/>
                    </a:ext>
                  </a:extLst>
                </p:cNvPr>
                <p:cNvSpPr/>
                <p:nvPr/>
              </p:nvSpPr>
              <p:spPr>
                <a:xfrm>
                  <a:off x="10832307" y="2943225"/>
                  <a:ext cx="45719" cy="45719"/>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4" name="楕円 123">
                  <a:extLst>
                    <a:ext uri="{FF2B5EF4-FFF2-40B4-BE49-F238E27FC236}">
                      <a16:creationId xmlns:a16="http://schemas.microsoft.com/office/drawing/2014/main" id="{658FAE67-82A7-6C81-4B58-81E534CF7152}"/>
                    </a:ext>
                  </a:extLst>
                </p:cNvPr>
                <p:cNvSpPr/>
                <p:nvPr/>
              </p:nvSpPr>
              <p:spPr>
                <a:xfrm>
                  <a:off x="10832003" y="2988944"/>
                  <a:ext cx="45719" cy="45719"/>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5" name="正方形/長方形 124">
                  <a:extLst>
                    <a:ext uri="{FF2B5EF4-FFF2-40B4-BE49-F238E27FC236}">
                      <a16:creationId xmlns:a16="http://schemas.microsoft.com/office/drawing/2014/main" id="{5F878558-52E8-3EA8-604A-FCC0E399BDF1}"/>
                    </a:ext>
                  </a:extLst>
                </p:cNvPr>
                <p:cNvSpPr/>
                <p:nvPr/>
              </p:nvSpPr>
              <p:spPr>
                <a:xfrm>
                  <a:off x="10801675" y="2868669"/>
                  <a:ext cx="45719" cy="19354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01" name="グループ化 100">
                <a:extLst>
                  <a:ext uri="{FF2B5EF4-FFF2-40B4-BE49-F238E27FC236}">
                    <a16:creationId xmlns:a16="http://schemas.microsoft.com/office/drawing/2014/main" id="{47C8C659-C359-0ADF-748F-20450EB6FA5F}"/>
                  </a:ext>
                </a:extLst>
              </p:cNvPr>
              <p:cNvGrpSpPr/>
              <p:nvPr/>
            </p:nvGrpSpPr>
            <p:grpSpPr>
              <a:xfrm rot="5400000">
                <a:off x="10894277" y="2453212"/>
                <a:ext cx="76351" cy="193545"/>
                <a:chOff x="10801675" y="2868669"/>
                <a:chExt cx="76351" cy="193545"/>
              </a:xfrm>
            </p:grpSpPr>
            <p:sp>
              <p:nvSpPr>
                <p:cNvPr id="118" name="楕円 117">
                  <a:extLst>
                    <a:ext uri="{FF2B5EF4-FFF2-40B4-BE49-F238E27FC236}">
                      <a16:creationId xmlns:a16="http://schemas.microsoft.com/office/drawing/2014/main" id="{90476E03-1202-1183-62F9-965A1C874EA5}"/>
                    </a:ext>
                  </a:extLst>
                </p:cNvPr>
                <p:cNvSpPr/>
                <p:nvPr/>
              </p:nvSpPr>
              <p:spPr>
                <a:xfrm>
                  <a:off x="10832307" y="2897507"/>
                  <a:ext cx="45719" cy="45719"/>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9" name="楕円 118">
                  <a:extLst>
                    <a:ext uri="{FF2B5EF4-FFF2-40B4-BE49-F238E27FC236}">
                      <a16:creationId xmlns:a16="http://schemas.microsoft.com/office/drawing/2014/main" id="{402B86B6-35F6-A32A-0A6A-881F6CDB9B11}"/>
                    </a:ext>
                  </a:extLst>
                </p:cNvPr>
                <p:cNvSpPr/>
                <p:nvPr/>
              </p:nvSpPr>
              <p:spPr>
                <a:xfrm>
                  <a:off x="10832307" y="2943225"/>
                  <a:ext cx="45719" cy="45719"/>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0" name="楕円 119">
                  <a:extLst>
                    <a:ext uri="{FF2B5EF4-FFF2-40B4-BE49-F238E27FC236}">
                      <a16:creationId xmlns:a16="http://schemas.microsoft.com/office/drawing/2014/main" id="{9B64339F-D321-F570-5020-E7E268C4B816}"/>
                    </a:ext>
                  </a:extLst>
                </p:cNvPr>
                <p:cNvSpPr/>
                <p:nvPr/>
              </p:nvSpPr>
              <p:spPr>
                <a:xfrm>
                  <a:off x="10832003" y="2988944"/>
                  <a:ext cx="45719" cy="45719"/>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1" name="正方形/長方形 120">
                  <a:extLst>
                    <a:ext uri="{FF2B5EF4-FFF2-40B4-BE49-F238E27FC236}">
                      <a16:creationId xmlns:a16="http://schemas.microsoft.com/office/drawing/2014/main" id="{AEAD9B62-E6BF-CFB3-C569-0A97C790C2A1}"/>
                    </a:ext>
                  </a:extLst>
                </p:cNvPr>
                <p:cNvSpPr/>
                <p:nvPr/>
              </p:nvSpPr>
              <p:spPr>
                <a:xfrm>
                  <a:off x="10801675" y="2868669"/>
                  <a:ext cx="45719" cy="19354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02" name="グループ化 101">
                <a:extLst>
                  <a:ext uri="{FF2B5EF4-FFF2-40B4-BE49-F238E27FC236}">
                    <a16:creationId xmlns:a16="http://schemas.microsoft.com/office/drawing/2014/main" id="{FC9A866D-CD4F-99ED-A252-875CE6A6D843}"/>
                  </a:ext>
                </a:extLst>
              </p:cNvPr>
              <p:cNvGrpSpPr/>
              <p:nvPr/>
            </p:nvGrpSpPr>
            <p:grpSpPr>
              <a:xfrm rot="5400000">
                <a:off x="11036124" y="2452030"/>
                <a:ext cx="76351" cy="193545"/>
                <a:chOff x="10801675" y="2868669"/>
                <a:chExt cx="76351" cy="193545"/>
              </a:xfrm>
            </p:grpSpPr>
            <p:sp>
              <p:nvSpPr>
                <p:cNvPr id="114" name="楕円 113">
                  <a:extLst>
                    <a:ext uri="{FF2B5EF4-FFF2-40B4-BE49-F238E27FC236}">
                      <a16:creationId xmlns:a16="http://schemas.microsoft.com/office/drawing/2014/main" id="{71853279-885C-B5E5-7D4C-7732CCE21D8C}"/>
                    </a:ext>
                  </a:extLst>
                </p:cNvPr>
                <p:cNvSpPr/>
                <p:nvPr/>
              </p:nvSpPr>
              <p:spPr>
                <a:xfrm>
                  <a:off x="10832307" y="2897507"/>
                  <a:ext cx="45719" cy="45719"/>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5" name="楕円 114">
                  <a:extLst>
                    <a:ext uri="{FF2B5EF4-FFF2-40B4-BE49-F238E27FC236}">
                      <a16:creationId xmlns:a16="http://schemas.microsoft.com/office/drawing/2014/main" id="{74881D77-09C9-F410-4A53-D30CECEFA0E3}"/>
                    </a:ext>
                  </a:extLst>
                </p:cNvPr>
                <p:cNvSpPr/>
                <p:nvPr/>
              </p:nvSpPr>
              <p:spPr>
                <a:xfrm>
                  <a:off x="10832307" y="2943225"/>
                  <a:ext cx="45719" cy="45719"/>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6" name="楕円 115">
                  <a:extLst>
                    <a:ext uri="{FF2B5EF4-FFF2-40B4-BE49-F238E27FC236}">
                      <a16:creationId xmlns:a16="http://schemas.microsoft.com/office/drawing/2014/main" id="{64F3A6C4-9E47-DD0C-9E6A-15A5ECF4E997}"/>
                    </a:ext>
                  </a:extLst>
                </p:cNvPr>
                <p:cNvSpPr/>
                <p:nvPr/>
              </p:nvSpPr>
              <p:spPr>
                <a:xfrm>
                  <a:off x="10832003" y="2988944"/>
                  <a:ext cx="45719" cy="45719"/>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7" name="正方形/長方形 116">
                  <a:extLst>
                    <a:ext uri="{FF2B5EF4-FFF2-40B4-BE49-F238E27FC236}">
                      <a16:creationId xmlns:a16="http://schemas.microsoft.com/office/drawing/2014/main" id="{5AADA24C-05F5-0567-55E3-6F51DFA351BD}"/>
                    </a:ext>
                  </a:extLst>
                </p:cNvPr>
                <p:cNvSpPr/>
                <p:nvPr/>
              </p:nvSpPr>
              <p:spPr>
                <a:xfrm>
                  <a:off x="10801675" y="2868669"/>
                  <a:ext cx="45719" cy="19354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03" name="グループ化 102">
                <a:extLst>
                  <a:ext uri="{FF2B5EF4-FFF2-40B4-BE49-F238E27FC236}">
                    <a16:creationId xmlns:a16="http://schemas.microsoft.com/office/drawing/2014/main" id="{10597030-0785-16A1-E176-96920846ADE6}"/>
                  </a:ext>
                </a:extLst>
              </p:cNvPr>
              <p:cNvGrpSpPr/>
              <p:nvPr/>
            </p:nvGrpSpPr>
            <p:grpSpPr>
              <a:xfrm rot="5400000">
                <a:off x="11178615" y="2452030"/>
                <a:ext cx="76351" cy="193545"/>
                <a:chOff x="10801675" y="2868669"/>
                <a:chExt cx="76351" cy="193545"/>
              </a:xfrm>
            </p:grpSpPr>
            <p:sp>
              <p:nvSpPr>
                <p:cNvPr id="110" name="楕円 109">
                  <a:extLst>
                    <a:ext uri="{FF2B5EF4-FFF2-40B4-BE49-F238E27FC236}">
                      <a16:creationId xmlns:a16="http://schemas.microsoft.com/office/drawing/2014/main" id="{D2E7B69F-8AB7-5027-F9E1-F64100B67DA0}"/>
                    </a:ext>
                  </a:extLst>
                </p:cNvPr>
                <p:cNvSpPr/>
                <p:nvPr/>
              </p:nvSpPr>
              <p:spPr>
                <a:xfrm>
                  <a:off x="10832307" y="2897507"/>
                  <a:ext cx="45719" cy="45719"/>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 name="楕円 110">
                  <a:extLst>
                    <a:ext uri="{FF2B5EF4-FFF2-40B4-BE49-F238E27FC236}">
                      <a16:creationId xmlns:a16="http://schemas.microsoft.com/office/drawing/2014/main" id="{A75C9C6C-F5B2-942F-31A7-14D976257281}"/>
                    </a:ext>
                  </a:extLst>
                </p:cNvPr>
                <p:cNvSpPr/>
                <p:nvPr/>
              </p:nvSpPr>
              <p:spPr>
                <a:xfrm>
                  <a:off x="10832307" y="2943225"/>
                  <a:ext cx="45719" cy="45719"/>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 name="楕円 111">
                  <a:extLst>
                    <a:ext uri="{FF2B5EF4-FFF2-40B4-BE49-F238E27FC236}">
                      <a16:creationId xmlns:a16="http://schemas.microsoft.com/office/drawing/2014/main" id="{F5B58BF1-6A4D-0954-42F2-F7C6F20879A3}"/>
                    </a:ext>
                  </a:extLst>
                </p:cNvPr>
                <p:cNvSpPr/>
                <p:nvPr/>
              </p:nvSpPr>
              <p:spPr>
                <a:xfrm>
                  <a:off x="10832003" y="2988944"/>
                  <a:ext cx="45719" cy="45719"/>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3" name="正方形/長方形 112">
                  <a:extLst>
                    <a:ext uri="{FF2B5EF4-FFF2-40B4-BE49-F238E27FC236}">
                      <a16:creationId xmlns:a16="http://schemas.microsoft.com/office/drawing/2014/main" id="{EF24C6B9-621D-7AE1-BBE3-57B333A0CCBC}"/>
                    </a:ext>
                  </a:extLst>
                </p:cNvPr>
                <p:cNvSpPr/>
                <p:nvPr/>
              </p:nvSpPr>
              <p:spPr>
                <a:xfrm>
                  <a:off x="10801675" y="2868669"/>
                  <a:ext cx="45719" cy="19354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04" name="グループ化 103">
                <a:extLst>
                  <a:ext uri="{FF2B5EF4-FFF2-40B4-BE49-F238E27FC236}">
                    <a16:creationId xmlns:a16="http://schemas.microsoft.com/office/drawing/2014/main" id="{AE19819A-3198-145F-C562-7732FCE40FB7}"/>
                  </a:ext>
                </a:extLst>
              </p:cNvPr>
              <p:cNvGrpSpPr/>
              <p:nvPr/>
            </p:nvGrpSpPr>
            <p:grpSpPr>
              <a:xfrm rot="5400000">
                <a:off x="11326441" y="2451726"/>
                <a:ext cx="76351" cy="193545"/>
                <a:chOff x="10801675" y="2868669"/>
                <a:chExt cx="76351" cy="193545"/>
              </a:xfrm>
            </p:grpSpPr>
            <p:sp>
              <p:nvSpPr>
                <p:cNvPr id="106" name="楕円 105">
                  <a:extLst>
                    <a:ext uri="{FF2B5EF4-FFF2-40B4-BE49-F238E27FC236}">
                      <a16:creationId xmlns:a16="http://schemas.microsoft.com/office/drawing/2014/main" id="{603D6572-E915-18E2-0229-889476F4C2C8}"/>
                    </a:ext>
                  </a:extLst>
                </p:cNvPr>
                <p:cNvSpPr/>
                <p:nvPr/>
              </p:nvSpPr>
              <p:spPr>
                <a:xfrm>
                  <a:off x="10832307" y="2897507"/>
                  <a:ext cx="45719" cy="45719"/>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7" name="楕円 106">
                  <a:extLst>
                    <a:ext uri="{FF2B5EF4-FFF2-40B4-BE49-F238E27FC236}">
                      <a16:creationId xmlns:a16="http://schemas.microsoft.com/office/drawing/2014/main" id="{702489E7-6B03-D1F9-9D98-F6B0762D8499}"/>
                    </a:ext>
                  </a:extLst>
                </p:cNvPr>
                <p:cNvSpPr/>
                <p:nvPr/>
              </p:nvSpPr>
              <p:spPr>
                <a:xfrm>
                  <a:off x="10832307" y="2943225"/>
                  <a:ext cx="45719" cy="45719"/>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楕円 107">
                  <a:extLst>
                    <a:ext uri="{FF2B5EF4-FFF2-40B4-BE49-F238E27FC236}">
                      <a16:creationId xmlns:a16="http://schemas.microsoft.com/office/drawing/2014/main" id="{1646210B-C98A-FCA7-6535-AECE1FBD01EB}"/>
                    </a:ext>
                  </a:extLst>
                </p:cNvPr>
                <p:cNvSpPr/>
                <p:nvPr/>
              </p:nvSpPr>
              <p:spPr>
                <a:xfrm>
                  <a:off x="10832003" y="2988944"/>
                  <a:ext cx="45719" cy="45719"/>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9" name="正方形/長方形 108">
                  <a:extLst>
                    <a:ext uri="{FF2B5EF4-FFF2-40B4-BE49-F238E27FC236}">
                      <a16:creationId xmlns:a16="http://schemas.microsoft.com/office/drawing/2014/main" id="{22115C56-6B0E-0877-B878-9B84B99D6814}"/>
                    </a:ext>
                  </a:extLst>
                </p:cNvPr>
                <p:cNvSpPr/>
                <p:nvPr/>
              </p:nvSpPr>
              <p:spPr>
                <a:xfrm>
                  <a:off x="10801675" y="2868669"/>
                  <a:ext cx="45719" cy="19354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05" name="フリーフォーム: 図形 104">
                <a:extLst>
                  <a:ext uri="{FF2B5EF4-FFF2-40B4-BE49-F238E27FC236}">
                    <a16:creationId xmlns:a16="http://schemas.microsoft.com/office/drawing/2014/main" id="{A87B5649-BE3F-E790-EDF2-7027073D55EB}"/>
                  </a:ext>
                </a:extLst>
              </p:cNvPr>
              <p:cNvSpPr/>
              <p:nvPr/>
            </p:nvSpPr>
            <p:spPr>
              <a:xfrm>
                <a:off x="10855055" y="2560554"/>
                <a:ext cx="581026" cy="166688"/>
              </a:xfrm>
              <a:custGeom>
                <a:avLst/>
                <a:gdLst>
                  <a:gd name="connsiteX0" fmla="*/ 0 w 528638"/>
                  <a:gd name="connsiteY0" fmla="*/ 166688 h 166688"/>
                  <a:gd name="connsiteX1" fmla="*/ 2382 w 528638"/>
                  <a:gd name="connsiteY1" fmla="*/ 0 h 166688"/>
                  <a:gd name="connsiteX2" fmla="*/ 528638 w 528638"/>
                  <a:gd name="connsiteY2" fmla="*/ 0 h 166688"/>
                  <a:gd name="connsiteX0" fmla="*/ 0 w 581026"/>
                  <a:gd name="connsiteY0" fmla="*/ 166688 h 166688"/>
                  <a:gd name="connsiteX1" fmla="*/ 2382 w 581026"/>
                  <a:gd name="connsiteY1" fmla="*/ 0 h 166688"/>
                  <a:gd name="connsiteX2" fmla="*/ 581026 w 581026"/>
                  <a:gd name="connsiteY2" fmla="*/ 0 h 166688"/>
                </a:gdLst>
                <a:ahLst/>
                <a:cxnLst>
                  <a:cxn ang="0">
                    <a:pos x="connsiteX0" y="connsiteY0"/>
                  </a:cxn>
                  <a:cxn ang="0">
                    <a:pos x="connsiteX1" y="connsiteY1"/>
                  </a:cxn>
                  <a:cxn ang="0">
                    <a:pos x="connsiteX2" y="connsiteY2"/>
                  </a:cxn>
                </a:cxnLst>
                <a:rect l="l" t="t" r="r" b="b"/>
                <a:pathLst>
                  <a:path w="581026" h="166688">
                    <a:moveTo>
                      <a:pt x="0" y="166688"/>
                    </a:moveTo>
                    <a:lnTo>
                      <a:pt x="2382" y="0"/>
                    </a:lnTo>
                    <a:lnTo>
                      <a:pt x="581026" y="0"/>
                    </a:lnTo>
                  </a:path>
                </a:pathLst>
              </a:cu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67" name="グループ化 66">
              <a:extLst>
                <a:ext uri="{FF2B5EF4-FFF2-40B4-BE49-F238E27FC236}">
                  <a16:creationId xmlns:a16="http://schemas.microsoft.com/office/drawing/2014/main" id="{117DED62-D92F-039C-F6F5-A67C435F7816}"/>
                </a:ext>
              </a:extLst>
            </p:cNvPr>
            <p:cNvGrpSpPr/>
            <p:nvPr/>
          </p:nvGrpSpPr>
          <p:grpSpPr>
            <a:xfrm>
              <a:off x="9333994" y="3265784"/>
              <a:ext cx="772593" cy="338696"/>
              <a:chOff x="10737827" y="2761450"/>
              <a:chExt cx="772593" cy="338696"/>
            </a:xfrm>
          </p:grpSpPr>
          <p:sp>
            <p:nvSpPr>
              <p:cNvPr id="85" name="テキスト ボックス 84">
                <a:extLst>
                  <a:ext uri="{FF2B5EF4-FFF2-40B4-BE49-F238E27FC236}">
                    <a16:creationId xmlns:a16="http://schemas.microsoft.com/office/drawing/2014/main" id="{C9095BD9-54F5-6C5D-218D-18D707B75664}"/>
                  </a:ext>
                </a:extLst>
              </p:cNvPr>
              <p:cNvSpPr txBox="1"/>
              <p:nvPr/>
            </p:nvSpPr>
            <p:spPr>
              <a:xfrm>
                <a:off x="10808221" y="2848979"/>
                <a:ext cx="292894" cy="246221"/>
              </a:xfrm>
              <a:prstGeom prst="rect">
                <a:avLst/>
              </a:prstGeom>
              <a:noFill/>
            </p:spPr>
            <p:txBody>
              <a:bodyPr wrap="square" rtlCol="0">
                <a:spAutoFit/>
              </a:bodyPr>
              <a:lstStyle/>
              <a:p>
                <a:r>
                  <a:rPr kumimoji="1" lang="ja-JP" altLang="en-US" sz="1000" dirty="0"/>
                  <a:t>・</a:t>
                </a:r>
              </a:p>
            </p:txBody>
          </p:sp>
          <p:sp>
            <p:nvSpPr>
              <p:cNvPr id="86" name="テキスト ボックス 85">
                <a:extLst>
                  <a:ext uri="{FF2B5EF4-FFF2-40B4-BE49-F238E27FC236}">
                    <a16:creationId xmlns:a16="http://schemas.microsoft.com/office/drawing/2014/main" id="{3CB7BD0E-C8F1-42FC-4CA4-3A3E96487DDF}"/>
                  </a:ext>
                </a:extLst>
              </p:cNvPr>
              <p:cNvSpPr txBox="1"/>
              <p:nvPr/>
            </p:nvSpPr>
            <p:spPr>
              <a:xfrm>
                <a:off x="10737827" y="2853925"/>
                <a:ext cx="292894" cy="246221"/>
              </a:xfrm>
              <a:prstGeom prst="rect">
                <a:avLst/>
              </a:prstGeom>
              <a:noFill/>
            </p:spPr>
            <p:txBody>
              <a:bodyPr wrap="square" rtlCol="0">
                <a:spAutoFit/>
              </a:bodyPr>
              <a:lstStyle/>
              <a:p>
                <a:r>
                  <a:rPr kumimoji="1" lang="ja-JP" altLang="en-US" sz="1000" dirty="0"/>
                  <a:t>・</a:t>
                </a:r>
              </a:p>
            </p:txBody>
          </p:sp>
          <p:grpSp>
            <p:nvGrpSpPr>
              <p:cNvPr id="87" name="グループ化 86">
                <a:extLst>
                  <a:ext uri="{FF2B5EF4-FFF2-40B4-BE49-F238E27FC236}">
                    <a16:creationId xmlns:a16="http://schemas.microsoft.com/office/drawing/2014/main" id="{40A8AF43-0DAF-9488-605D-07550E638CC7}"/>
                  </a:ext>
                </a:extLst>
              </p:cNvPr>
              <p:cNvGrpSpPr/>
              <p:nvPr/>
            </p:nvGrpSpPr>
            <p:grpSpPr>
              <a:xfrm>
                <a:off x="10739365" y="2761450"/>
                <a:ext cx="771055" cy="249388"/>
                <a:chOff x="10739365" y="2761450"/>
                <a:chExt cx="771055" cy="249388"/>
              </a:xfrm>
            </p:grpSpPr>
            <p:cxnSp>
              <p:nvCxnSpPr>
                <p:cNvPr id="90" name="直線コネクタ 89">
                  <a:extLst>
                    <a:ext uri="{FF2B5EF4-FFF2-40B4-BE49-F238E27FC236}">
                      <a16:creationId xmlns:a16="http://schemas.microsoft.com/office/drawing/2014/main" id="{7718C380-A1AD-175F-2F7F-487737F86EEB}"/>
                    </a:ext>
                  </a:extLst>
                </p:cNvPr>
                <p:cNvCxnSpPr/>
                <p:nvPr/>
              </p:nvCxnSpPr>
              <p:spPr>
                <a:xfrm>
                  <a:off x="10852561" y="2919413"/>
                  <a:ext cx="55713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1" name="正方形/長方形 90">
                  <a:extLst>
                    <a:ext uri="{FF2B5EF4-FFF2-40B4-BE49-F238E27FC236}">
                      <a16:creationId xmlns:a16="http://schemas.microsoft.com/office/drawing/2014/main" id="{2B9BD607-C6AD-E454-6FF8-A7B0AB58862D}"/>
                    </a:ext>
                  </a:extLst>
                </p:cNvPr>
                <p:cNvSpPr/>
                <p:nvPr/>
              </p:nvSpPr>
              <p:spPr>
                <a:xfrm>
                  <a:off x="11059838" y="2869406"/>
                  <a:ext cx="136485" cy="96036"/>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2" name="直線コネクタ 91">
                  <a:extLst>
                    <a:ext uri="{FF2B5EF4-FFF2-40B4-BE49-F238E27FC236}">
                      <a16:creationId xmlns:a16="http://schemas.microsoft.com/office/drawing/2014/main" id="{38F2CA8D-1EB5-86BE-C02B-6EEA81AD9D87}"/>
                    </a:ext>
                  </a:extLst>
                </p:cNvPr>
                <p:cNvCxnSpPr>
                  <a:cxnSpLocks/>
                </p:cNvCxnSpPr>
                <p:nvPr/>
              </p:nvCxnSpPr>
              <p:spPr>
                <a:xfrm flipH="1" flipV="1">
                  <a:off x="11000387" y="2848979"/>
                  <a:ext cx="59451" cy="2420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直線コネクタ 92">
                  <a:extLst>
                    <a:ext uri="{FF2B5EF4-FFF2-40B4-BE49-F238E27FC236}">
                      <a16:creationId xmlns:a16="http://schemas.microsoft.com/office/drawing/2014/main" id="{AD6A0732-BAC0-01E1-32E3-7364DF77B844}"/>
                    </a:ext>
                  </a:extLst>
                </p:cNvPr>
                <p:cNvCxnSpPr>
                  <a:cxnSpLocks/>
                </p:cNvCxnSpPr>
                <p:nvPr/>
              </p:nvCxnSpPr>
              <p:spPr>
                <a:xfrm flipH="1" flipV="1">
                  <a:off x="11196323" y="2965442"/>
                  <a:ext cx="59451" cy="2420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直線コネクタ 93">
                  <a:extLst>
                    <a:ext uri="{FF2B5EF4-FFF2-40B4-BE49-F238E27FC236}">
                      <a16:creationId xmlns:a16="http://schemas.microsoft.com/office/drawing/2014/main" id="{524C3A90-33E6-C10D-3F39-EAC07BEBA1B1}"/>
                    </a:ext>
                  </a:extLst>
                </p:cNvPr>
                <p:cNvCxnSpPr>
                  <a:cxnSpLocks/>
                </p:cNvCxnSpPr>
                <p:nvPr/>
              </p:nvCxnSpPr>
              <p:spPr>
                <a:xfrm flipV="1">
                  <a:off x="11000387" y="2963732"/>
                  <a:ext cx="63744" cy="3118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直線コネクタ 94">
                  <a:extLst>
                    <a:ext uri="{FF2B5EF4-FFF2-40B4-BE49-F238E27FC236}">
                      <a16:creationId xmlns:a16="http://schemas.microsoft.com/office/drawing/2014/main" id="{F991A91B-6CE5-DE4D-B68B-0BB6BE8483B5}"/>
                    </a:ext>
                  </a:extLst>
                </p:cNvPr>
                <p:cNvCxnSpPr>
                  <a:cxnSpLocks/>
                </p:cNvCxnSpPr>
                <p:nvPr/>
              </p:nvCxnSpPr>
              <p:spPr>
                <a:xfrm flipV="1">
                  <a:off x="11194177" y="2839927"/>
                  <a:ext cx="63744" cy="3118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6" name="テキスト ボックス 95">
                  <a:extLst>
                    <a:ext uri="{FF2B5EF4-FFF2-40B4-BE49-F238E27FC236}">
                      <a16:creationId xmlns:a16="http://schemas.microsoft.com/office/drawing/2014/main" id="{728BE2D4-7A3C-8E01-2013-62C458D973E8}"/>
                    </a:ext>
                  </a:extLst>
                </p:cNvPr>
                <p:cNvSpPr txBox="1"/>
                <p:nvPr/>
              </p:nvSpPr>
              <p:spPr>
                <a:xfrm>
                  <a:off x="10808221" y="2761451"/>
                  <a:ext cx="292894" cy="246221"/>
                </a:xfrm>
                <a:prstGeom prst="rect">
                  <a:avLst/>
                </a:prstGeom>
                <a:noFill/>
              </p:spPr>
              <p:txBody>
                <a:bodyPr wrap="square" rtlCol="0">
                  <a:spAutoFit/>
                </a:bodyPr>
                <a:lstStyle/>
                <a:p>
                  <a:r>
                    <a:rPr kumimoji="1" lang="ja-JP" altLang="en-US" sz="1000" dirty="0"/>
                    <a:t>・</a:t>
                  </a:r>
                </a:p>
              </p:txBody>
            </p:sp>
            <p:sp>
              <p:nvSpPr>
                <p:cNvPr id="97" name="テキスト ボックス 96">
                  <a:extLst>
                    <a:ext uri="{FF2B5EF4-FFF2-40B4-BE49-F238E27FC236}">
                      <a16:creationId xmlns:a16="http://schemas.microsoft.com/office/drawing/2014/main" id="{F2D1B685-0F0D-0B2E-298C-8C5897DDEC36}"/>
                    </a:ext>
                  </a:extLst>
                </p:cNvPr>
                <p:cNvSpPr txBox="1"/>
                <p:nvPr/>
              </p:nvSpPr>
              <p:spPr>
                <a:xfrm>
                  <a:off x="10739365" y="2761450"/>
                  <a:ext cx="292894" cy="246221"/>
                </a:xfrm>
                <a:prstGeom prst="rect">
                  <a:avLst/>
                </a:prstGeom>
                <a:noFill/>
              </p:spPr>
              <p:txBody>
                <a:bodyPr wrap="square" rtlCol="0">
                  <a:spAutoFit/>
                </a:bodyPr>
                <a:lstStyle/>
                <a:p>
                  <a:r>
                    <a:rPr kumimoji="1" lang="ja-JP" altLang="en-US" sz="1000" dirty="0"/>
                    <a:t>・</a:t>
                  </a:r>
                </a:p>
              </p:txBody>
            </p:sp>
            <p:sp>
              <p:nvSpPr>
                <p:cNvPr id="98" name="テキスト ボックス 97">
                  <a:extLst>
                    <a:ext uri="{FF2B5EF4-FFF2-40B4-BE49-F238E27FC236}">
                      <a16:creationId xmlns:a16="http://schemas.microsoft.com/office/drawing/2014/main" id="{6BACBE4C-7949-4EBC-7DA3-21C5AF8E1113}"/>
                    </a:ext>
                  </a:extLst>
                </p:cNvPr>
                <p:cNvSpPr txBox="1"/>
                <p:nvPr/>
              </p:nvSpPr>
              <p:spPr>
                <a:xfrm>
                  <a:off x="11141178" y="2764617"/>
                  <a:ext cx="292894" cy="246221"/>
                </a:xfrm>
                <a:prstGeom prst="rect">
                  <a:avLst/>
                </a:prstGeom>
                <a:noFill/>
              </p:spPr>
              <p:txBody>
                <a:bodyPr wrap="square" rtlCol="0">
                  <a:spAutoFit/>
                </a:bodyPr>
                <a:lstStyle/>
                <a:p>
                  <a:r>
                    <a:rPr kumimoji="1" lang="ja-JP" altLang="en-US" sz="1000" dirty="0"/>
                    <a:t>・</a:t>
                  </a:r>
                </a:p>
              </p:txBody>
            </p:sp>
            <p:sp>
              <p:nvSpPr>
                <p:cNvPr id="99" name="テキスト ボックス 98">
                  <a:extLst>
                    <a:ext uri="{FF2B5EF4-FFF2-40B4-BE49-F238E27FC236}">
                      <a16:creationId xmlns:a16="http://schemas.microsoft.com/office/drawing/2014/main" id="{74A17626-A96C-E69D-9C40-05950431A473}"/>
                    </a:ext>
                  </a:extLst>
                </p:cNvPr>
                <p:cNvSpPr txBox="1"/>
                <p:nvPr/>
              </p:nvSpPr>
              <p:spPr>
                <a:xfrm>
                  <a:off x="11217526" y="2764617"/>
                  <a:ext cx="292894" cy="246221"/>
                </a:xfrm>
                <a:prstGeom prst="rect">
                  <a:avLst/>
                </a:prstGeom>
                <a:noFill/>
              </p:spPr>
              <p:txBody>
                <a:bodyPr wrap="square" rtlCol="0">
                  <a:spAutoFit/>
                </a:bodyPr>
                <a:lstStyle/>
                <a:p>
                  <a:r>
                    <a:rPr kumimoji="1" lang="ja-JP" altLang="en-US" sz="1000" dirty="0"/>
                    <a:t>・</a:t>
                  </a:r>
                </a:p>
              </p:txBody>
            </p:sp>
          </p:grpSp>
          <p:sp>
            <p:nvSpPr>
              <p:cNvPr id="88" name="テキスト ボックス 87">
                <a:extLst>
                  <a:ext uri="{FF2B5EF4-FFF2-40B4-BE49-F238E27FC236}">
                    <a16:creationId xmlns:a16="http://schemas.microsoft.com/office/drawing/2014/main" id="{7317ECB0-9AE0-CC38-0685-310FB3ABE85D}"/>
                  </a:ext>
                </a:extLst>
              </p:cNvPr>
              <p:cNvSpPr txBox="1"/>
              <p:nvPr/>
            </p:nvSpPr>
            <p:spPr>
              <a:xfrm>
                <a:off x="11141178" y="2848979"/>
                <a:ext cx="292894" cy="246221"/>
              </a:xfrm>
              <a:prstGeom prst="rect">
                <a:avLst/>
              </a:prstGeom>
              <a:noFill/>
            </p:spPr>
            <p:txBody>
              <a:bodyPr wrap="square" rtlCol="0">
                <a:spAutoFit/>
              </a:bodyPr>
              <a:lstStyle/>
              <a:p>
                <a:r>
                  <a:rPr kumimoji="1" lang="ja-JP" altLang="en-US" sz="1000" dirty="0"/>
                  <a:t>・</a:t>
                </a:r>
              </a:p>
            </p:txBody>
          </p:sp>
          <p:sp>
            <p:nvSpPr>
              <p:cNvPr id="89" name="テキスト ボックス 88">
                <a:extLst>
                  <a:ext uri="{FF2B5EF4-FFF2-40B4-BE49-F238E27FC236}">
                    <a16:creationId xmlns:a16="http://schemas.microsoft.com/office/drawing/2014/main" id="{51B2F3E2-2C85-D004-D372-46270AC55A0E}"/>
                  </a:ext>
                </a:extLst>
              </p:cNvPr>
              <p:cNvSpPr txBox="1"/>
              <p:nvPr/>
            </p:nvSpPr>
            <p:spPr>
              <a:xfrm>
                <a:off x="11217526" y="2848979"/>
                <a:ext cx="292894" cy="246221"/>
              </a:xfrm>
              <a:prstGeom prst="rect">
                <a:avLst/>
              </a:prstGeom>
              <a:noFill/>
            </p:spPr>
            <p:txBody>
              <a:bodyPr wrap="square" rtlCol="0">
                <a:spAutoFit/>
              </a:bodyPr>
              <a:lstStyle/>
              <a:p>
                <a:r>
                  <a:rPr kumimoji="1" lang="ja-JP" altLang="en-US" sz="1000" dirty="0"/>
                  <a:t>・</a:t>
                </a:r>
              </a:p>
            </p:txBody>
          </p:sp>
        </p:grpSp>
        <p:grpSp>
          <p:nvGrpSpPr>
            <p:cNvPr id="68" name="グループ化 67">
              <a:extLst>
                <a:ext uri="{FF2B5EF4-FFF2-40B4-BE49-F238E27FC236}">
                  <a16:creationId xmlns:a16="http://schemas.microsoft.com/office/drawing/2014/main" id="{8B773324-86DD-8BDA-495D-BAAABC36AC54}"/>
                </a:ext>
              </a:extLst>
            </p:cNvPr>
            <p:cNvGrpSpPr/>
            <p:nvPr/>
          </p:nvGrpSpPr>
          <p:grpSpPr>
            <a:xfrm>
              <a:off x="9448728" y="3701499"/>
              <a:ext cx="569320" cy="96458"/>
              <a:chOff x="10863231" y="3119438"/>
              <a:chExt cx="569320" cy="96458"/>
            </a:xfrm>
          </p:grpSpPr>
          <p:cxnSp>
            <p:nvCxnSpPr>
              <p:cNvPr id="79" name="直線コネクタ 78">
                <a:extLst>
                  <a:ext uri="{FF2B5EF4-FFF2-40B4-BE49-F238E27FC236}">
                    <a16:creationId xmlns:a16="http://schemas.microsoft.com/office/drawing/2014/main" id="{B4768862-8C83-63EE-BDC6-4998777185E0}"/>
                  </a:ext>
                </a:extLst>
              </p:cNvPr>
              <p:cNvCxnSpPr/>
              <p:nvPr/>
            </p:nvCxnSpPr>
            <p:spPr>
              <a:xfrm>
                <a:off x="10863231" y="3119438"/>
                <a:ext cx="56932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0" name="フリーフォーム: 図形 79">
                <a:extLst>
                  <a:ext uri="{FF2B5EF4-FFF2-40B4-BE49-F238E27FC236}">
                    <a16:creationId xmlns:a16="http://schemas.microsoft.com/office/drawing/2014/main" id="{50624D3D-025B-A59F-4AB3-D9B81BF8153F}"/>
                  </a:ext>
                </a:extLst>
              </p:cNvPr>
              <p:cNvSpPr/>
              <p:nvPr/>
            </p:nvSpPr>
            <p:spPr>
              <a:xfrm>
                <a:off x="10885106" y="3120205"/>
                <a:ext cx="73933" cy="93292"/>
              </a:xfrm>
              <a:custGeom>
                <a:avLst/>
                <a:gdLst>
                  <a:gd name="connsiteX0" fmla="*/ 202521 w 202521"/>
                  <a:gd name="connsiteY0" fmla="*/ 0 h 185738"/>
                  <a:gd name="connsiteX1" fmla="*/ 115 w 202521"/>
                  <a:gd name="connsiteY1" fmla="*/ 50007 h 185738"/>
                  <a:gd name="connsiteX2" fmla="*/ 171565 w 202521"/>
                  <a:gd name="connsiteY2" fmla="*/ 83344 h 185738"/>
                  <a:gd name="connsiteX3" fmla="*/ 40596 w 202521"/>
                  <a:gd name="connsiteY3" fmla="*/ 104775 h 185738"/>
                  <a:gd name="connsiteX4" fmla="*/ 142990 w 202521"/>
                  <a:gd name="connsiteY4" fmla="*/ 130969 h 185738"/>
                  <a:gd name="connsiteX5" fmla="*/ 62027 w 202521"/>
                  <a:gd name="connsiteY5" fmla="*/ 147638 h 185738"/>
                  <a:gd name="connsiteX6" fmla="*/ 123940 w 202521"/>
                  <a:gd name="connsiteY6" fmla="*/ 173832 h 185738"/>
                  <a:gd name="connsiteX7" fmla="*/ 88221 w 202521"/>
                  <a:gd name="connsiteY7" fmla="*/ 185738 h 185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2521" h="185738">
                    <a:moveTo>
                      <a:pt x="202521" y="0"/>
                    </a:moveTo>
                    <a:cubicBezTo>
                      <a:pt x="103897" y="18058"/>
                      <a:pt x="5274" y="36116"/>
                      <a:pt x="115" y="50007"/>
                    </a:cubicBezTo>
                    <a:cubicBezTo>
                      <a:pt x="-5044" y="63898"/>
                      <a:pt x="164818" y="74216"/>
                      <a:pt x="171565" y="83344"/>
                    </a:cubicBezTo>
                    <a:cubicBezTo>
                      <a:pt x="178312" y="92472"/>
                      <a:pt x="45358" y="96838"/>
                      <a:pt x="40596" y="104775"/>
                    </a:cubicBezTo>
                    <a:cubicBezTo>
                      <a:pt x="35833" y="112713"/>
                      <a:pt x="139418" y="123825"/>
                      <a:pt x="142990" y="130969"/>
                    </a:cubicBezTo>
                    <a:cubicBezTo>
                      <a:pt x="146562" y="138113"/>
                      <a:pt x="65202" y="140494"/>
                      <a:pt x="62027" y="147638"/>
                    </a:cubicBezTo>
                    <a:cubicBezTo>
                      <a:pt x="58852" y="154782"/>
                      <a:pt x="119574" y="167482"/>
                      <a:pt x="123940" y="173832"/>
                    </a:cubicBezTo>
                    <a:cubicBezTo>
                      <a:pt x="128306" y="180182"/>
                      <a:pt x="108263" y="182960"/>
                      <a:pt x="88221" y="185738"/>
                    </a:cubicBezTo>
                  </a:path>
                </a:pathLst>
              </a:cu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フリーフォーム: 図形 80">
                <a:extLst>
                  <a:ext uri="{FF2B5EF4-FFF2-40B4-BE49-F238E27FC236}">
                    <a16:creationId xmlns:a16="http://schemas.microsoft.com/office/drawing/2014/main" id="{6D6CBED1-E79A-0050-5FE3-688E08689F3C}"/>
                  </a:ext>
                </a:extLst>
              </p:cNvPr>
              <p:cNvSpPr/>
              <p:nvPr/>
            </p:nvSpPr>
            <p:spPr>
              <a:xfrm>
                <a:off x="10993238" y="3120205"/>
                <a:ext cx="73933" cy="93292"/>
              </a:xfrm>
              <a:custGeom>
                <a:avLst/>
                <a:gdLst>
                  <a:gd name="connsiteX0" fmla="*/ 202521 w 202521"/>
                  <a:gd name="connsiteY0" fmla="*/ 0 h 185738"/>
                  <a:gd name="connsiteX1" fmla="*/ 115 w 202521"/>
                  <a:gd name="connsiteY1" fmla="*/ 50007 h 185738"/>
                  <a:gd name="connsiteX2" fmla="*/ 171565 w 202521"/>
                  <a:gd name="connsiteY2" fmla="*/ 83344 h 185738"/>
                  <a:gd name="connsiteX3" fmla="*/ 40596 w 202521"/>
                  <a:gd name="connsiteY3" fmla="*/ 104775 h 185738"/>
                  <a:gd name="connsiteX4" fmla="*/ 142990 w 202521"/>
                  <a:gd name="connsiteY4" fmla="*/ 130969 h 185738"/>
                  <a:gd name="connsiteX5" fmla="*/ 62027 w 202521"/>
                  <a:gd name="connsiteY5" fmla="*/ 147638 h 185738"/>
                  <a:gd name="connsiteX6" fmla="*/ 123940 w 202521"/>
                  <a:gd name="connsiteY6" fmla="*/ 173832 h 185738"/>
                  <a:gd name="connsiteX7" fmla="*/ 88221 w 202521"/>
                  <a:gd name="connsiteY7" fmla="*/ 185738 h 185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2521" h="185738">
                    <a:moveTo>
                      <a:pt x="202521" y="0"/>
                    </a:moveTo>
                    <a:cubicBezTo>
                      <a:pt x="103897" y="18058"/>
                      <a:pt x="5274" y="36116"/>
                      <a:pt x="115" y="50007"/>
                    </a:cubicBezTo>
                    <a:cubicBezTo>
                      <a:pt x="-5044" y="63898"/>
                      <a:pt x="164818" y="74216"/>
                      <a:pt x="171565" y="83344"/>
                    </a:cubicBezTo>
                    <a:cubicBezTo>
                      <a:pt x="178312" y="92472"/>
                      <a:pt x="45358" y="96838"/>
                      <a:pt x="40596" y="104775"/>
                    </a:cubicBezTo>
                    <a:cubicBezTo>
                      <a:pt x="35833" y="112713"/>
                      <a:pt x="139418" y="123825"/>
                      <a:pt x="142990" y="130969"/>
                    </a:cubicBezTo>
                    <a:cubicBezTo>
                      <a:pt x="146562" y="138113"/>
                      <a:pt x="65202" y="140494"/>
                      <a:pt x="62027" y="147638"/>
                    </a:cubicBezTo>
                    <a:cubicBezTo>
                      <a:pt x="58852" y="154782"/>
                      <a:pt x="119574" y="167482"/>
                      <a:pt x="123940" y="173832"/>
                    </a:cubicBezTo>
                    <a:cubicBezTo>
                      <a:pt x="128306" y="180182"/>
                      <a:pt x="108263" y="182960"/>
                      <a:pt x="88221" y="185738"/>
                    </a:cubicBezTo>
                  </a:path>
                </a:pathLst>
              </a:cu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フリーフォーム: 図形 81">
                <a:extLst>
                  <a:ext uri="{FF2B5EF4-FFF2-40B4-BE49-F238E27FC236}">
                    <a16:creationId xmlns:a16="http://schemas.microsoft.com/office/drawing/2014/main" id="{89006DB9-260E-AAE5-C374-3E0F6A563D3B}"/>
                  </a:ext>
                </a:extLst>
              </p:cNvPr>
              <p:cNvSpPr/>
              <p:nvPr/>
            </p:nvSpPr>
            <p:spPr>
              <a:xfrm>
                <a:off x="11098817" y="3122604"/>
                <a:ext cx="73933" cy="93292"/>
              </a:xfrm>
              <a:custGeom>
                <a:avLst/>
                <a:gdLst>
                  <a:gd name="connsiteX0" fmla="*/ 202521 w 202521"/>
                  <a:gd name="connsiteY0" fmla="*/ 0 h 185738"/>
                  <a:gd name="connsiteX1" fmla="*/ 115 w 202521"/>
                  <a:gd name="connsiteY1" fmla="*/ 50007 h 185738"/>
                  <a:gd name="connsiteX2" fmla="*/ 171565 w 202521"/>
                  <a:gd name="connsiteY2" fmla="*/ 83344 h 185738"/>
                  <a:gd name="connsiteX3" fmla="*/ 40596 w 202521"/>
                  <a:gd name="connsiteY3" fmla="*/ 104775 h 185738"/>
                  <a:gd name="connsiteX4" fmla="*/ 142990 w 202521"/>
                  <a:gd name="connsiteY4" fmla="*/ 130969 h 185738"/>
                  <a:gd name="connsiteX5" fmla="*/ 62027 w 202521"/>
                  <a:gd name="connsiteY5" fmla="*/ 147638 h 185738"/>
                  <a:gd name="connsiteX6" fmla="*/ 123940 w 202521"/>
                  <a:gd name="connsiteY6" fmla="*/ 173832 h 185738"/>
                  <a:gd name="connsiteX7" fmla="*/ 88221 w 202521"/>
                  <a:gd name="connsiteY7" fmla="*/ 185738 h 185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2521" h="185738">
                    <a:moveTo>
                      <a:pt x="202521" y="0"/>
                    </a:moveTo>
                    <a:cubicBezTo>
                      <a:pt x="103897" y="18058"/>
                      <a:pt x="5274" y="36116"/>
                      <a:pt x="115" y="50007"/>
                    </a:cubicBezTo>
                    <a:cubicBezTo>
                      <a:pt x="-5044" y="63898"/>
                      <a:pt x="164818" y="74216"/>
                      <a:pt x="171565" y="83344"/>
                    </a:cubicBezTo>
                    <a:cubicBezTo>
                      <a:pt x="178312" y="92472"/>
                      <a:pt x="45358" y="96838"/>
                      <a:pt x="40596" y="104775"/>
                    </a:cubicBezTo>
                    <a:cubicBezTo>
                      <a:pt x="35833" y="112713"/>
                      <a:pt x="139418" y="123825"/>
                      <a:pt x="142990" y="130969"/>
                    </a:cubicBezTo>
                    <a:cubicBezTo>
                      <a:pt x="146562" y="138113"/>
                      <a:pt x="65202" y="140494"/>
                      <a:pt x="62027" y="147638"/>
                    </a:cubicBezTo>
                    <a:cubicBezTo>
                      <a:pt x="58852" y="154782"/>
                      <a:pt x="119574" y="167482"/>
                      <a:pt x="123940" y="173832"/>
                    </a:cubicBezTo>
                    <a:cubicBezTo>
                      <a:pt x="128306" y="180182"/>
                      <a:pt x="108263" y="182960"/>
                      <a:pt x="88221" y="185738"/>
                    </a:cubicBezTo>
                  </a:path>
                </a:pathLst>
              </a:cu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3" name="フリーフォーム: 図形 82">
                <a:extLst>
                  <a:ext uri="{FF2B5EF4-FFF2-40B4-BE49-F238E27FC236}">
                    <a16:creationId xmlns:a16="http://schemas.microsoft.com/office/drawing/2014/main" id="{31A26750-EAA2-2474-CC03-1D9EC1995C11}"/>
                  </a:ext>
                </a:extLst>
              </p:cNvPr>
              <p:cNvSpPr/>
              <p:nvPr/>
            </p:nvSpPr>
            <p:spPr>
              <a:xfrm>
                <a:off x="11206949" y="3122604"/>
                <a:ext cx="73933" cy="93292"/>
              </a:xfrm>
              <a:custGeom>
                <a:avLst/>
                <a:gdLst>
                  <a:gd name="connsiteX0" fmla="*/ 202521 w 202521"/>
                  <a:gd name="connsiteY0" fmla="*/ 0 h 185738"/>
                  <a:gd name="connsiteX1" fmla="*/ 115 w 202521"/>
                  <a:gd name="connsiteY1" fmla="*/ 50007 h 185738"/>
                  <a:gd name="connsiteX2" fmla="*/ 171565 w 202521"/>
                  <a:gd name="connsiteY2" fmla="*/ 83344 h 185738"/>
                  <a:gd name="connsiteX3" fmla="*/ 40596 w 202521"/>
                  <a:gd name="connsiteY3" fmla="*/ 104775 h 185738"/>
                  <a:gd name="connsiteX4" fmla="*/ 142990 w 202521"/>
                  <a:gd name="connsiteY4" fmla="*/ 130969 h 185738"/>
                  <a:gd name="connsiteX5" fmla="*/ 62027 w 202521"/>
                  <a:gd name="connsiteY5" fmla="*/ 147638 h 185738"/>
                  <a:gd name="connsiteX6" fmla="*/ 123940 w 202521"/>
                  <a:gd name="connsiteY6" fmla="*/ 173832 h 185738"/>
                  <a:gd name="connsiteX7" fmla="*/ 88221 w 202521"/>
                  <a:gd name="connsiteY7" fmla="*/ 185738 h 185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2521" h="185738">
                    <a:moveTo>
                      <a:pt x="202521" y="0"/>
                    </a:moveTo>
                    <a:cubicBezTo>
                      <a:pt x="103897" y="18058"/>
                      <a:pt x="5274" y="36116"/>
                      <a:pt x="115" y="50007"/>
                    </a:cubicBezTo>
                    <a:cubicBezTo>
                      <a:pt x="-5044" y="63898"/>
                      <a:pt x="164818" y="74216"/>
                      <a:pt x="171565" y="83344"/>
                    </a:cubicBezTo>
                    <a:cubicBezTo>
                      <a:pt x="178312" y="92472"/>
                      <a:pt x="45358" y="96838"/>
                      <a:pt x="40596" y="104775"/>
                    </a:cubicBezTo>
                    <a:cubicBezTo>
                      <a:pt x="35833" y="112713"/>
                      <a:pt x="139418" y="123825"/>
                      <a:pt x="142990" y="130969"/>
                    </a:cubicBezTo>
                    <a:cubicBezTo>
                      <a:pt x="146562" y="138113"/>
                      <a:pt x="65202" y="140494"/>
                      <a:pt x="62027" y="147638"/>
                    </a:cubicBezTo>
                    <a:cubicBezTo>
                      <a:pt x="58852" y="154782"/>
                      <a:pt x="119574" y="167482"/>
                      <a:pt x="123940" y="173832"/>
                    </a:cubicBezTo>
                    <a:cubicBezTo>
                      <a:pt x="128306" y="180182"/>
                      <a:pt x="108263" y="182960"/>
                      <a:pt x="88221" y="185738"/>
                    </a:cubicBezTo>
                  </a:path>
                </a:pathLst>
              </a:cu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4" name="フリーフォーム: 図形 83">
                <a:extLst>
                  <a:ext uri="{FF2B5EF4-FFF2-40B4-BE49-F238E27FC236}">
                    <a16:creationId xmlns:a16="http://schemas.microsoft.com/office/drawing/2014/main" id="{2EECEA33-FF1C-0584-FCB9-62304DEB1162}"/>
                  </a:ext>
                </a:extLst>
              </p:cNvPr>
              <p:cNvSpPr/>
              <p:nvPr/>
            </p:nvSpPr>
            <p:spPr>
              <a:xfrm>
                <a:off x="11311812" y="3120205"/>
                <a:ext cx="73933" cy="93292"/>
              </a:xfrm>
              <a:custGeom>
                <a:avLst/>
                <a:gdLst>
                  <a:gd name="connsiteX0" fmla="*/ 202521 w 202521"/>
                  <a:gd name="connsiteY0" fmla="*/ 0 h 185738"/>
                  <a:gd name="connsiteX1" fmla="*/ 115 w 202521"/>
                  <a:gd name="connsiteY1" fmla="*/ 50007 h 185738"/>
                  <a:gd name="connsiteX2" fmla="*/ 171565 w 202521"/>
                  <a:gd name="connsiteY2" fmla="*/ 83344 h 185738"/>
                  <a:gd name="connsiteX3" fmla="*/ 40596 w 202521"/>
                  <a:gd name="connsiteY3" fmla="*/ 104775 h 185738"/>
                  <a:gd name="connsiteX4" fmla="*/ 142990 w 202521"/>
                  <a:gd name="connsiteY4" fmla="*/ 130969 h 185738"/>
                  <a:gd name="connsiteX5" fmla="*/ 62027 w 202521"/>
                  <a:gd name="connsiteY5" fmla="*/ 147638 h 185738"/>
                  <a:gd name="connsiteX6" fmla="*/ 123940 w 202521"/>
                  <a:gd name="connsiteY6" fmla="*/ 173832 h 185738"/>
                  <a:gd name="connsiteX7" fmla="*/ 88221 w 202521"/>
                  <a:gd name="connsiteY7" fmla="*/ 185738 h 185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2521" h="185738">
                    <a:moveTo>
                      <a:pt x="202521" y="0"/>
                    </a:moveTo>
                    <a:cubicBezTo>
                      <a:pt x="103897" y="18058"/>
                      <a:pt x="5274" y="36116"/>
                      <a:pt x="115" y="50007"/>
                    </a:cubicBezTo>
                    <a:cubicBezTo>
                      <a:pt x="-5044" y="63898"/>
                      <a:pt x="164818" y="74216"/>
                      <a:pt x="171565" y="83344"/>
                    </a:cubicBezTo>
                    <a:cubicBezTo>
                      <a:pt x="178312" y="92472"/>
                      <a:pt x="45358" y="96838"/>
                      <a:pt x="40596" y="104775"/>
                    </a:cubicBezTo>
                    <a:cubicBezTo>
                      <a:pt x="35833" y="112713"/>
                      <a:pt x="139418" y="123825"/>
                      <a:pt x="142990" y="130969"/>
                    </a:cubicBezTo>
                    <a:cubicBezTo>
                      <a:pt x="146562" y="138113"/>
                      <a:pt x="65202" y="140494"/>
                      <a:pt x="62027" y="147638"/>
                    </a:cubicBezTo>
                    <a:cubicBezTo>
                      <a:pt x="58852" y="154782"/>
                      <a:pt x="119574" y="167482"/>
                      <a:pt x="123940" y="173832"/>
                    </a:cubicBezTo>
                    <a:cubicBezTo>
                      <a:pt x="128306" y="180182"/>
                      <a:pt x="108263" y="182960"/>
                      <a:pt x="88221" y="185738"/>
                    </a:cubicBezTo>
                  </a:path>
                </a:pathLst>
              </a:cu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69" name="グループ化 68">
              <a:extLst>
                <a:ext uri="{FF2B5EF4-FFF2-40B4-BE49-F238E27FC236}">
                  <a16:creationId xmlns:a16="http://schemas.microsoft.com/office/drawing/2014/main" id="{CF82973F-ACD7-E037-2C4A-C56FDCA7AD0C}"/>
                </a:ext>
              </a:extLst>
            </p:cNvPr>
            <p:cNvGrpSpPr/>
            <p:nvPr/>
          </p:nvGrpSpPr>
          <p:grpSpPr>
            <a:xfrm>
              <a:off x="9380147" y="3985918"/>
              <a:ext cx="623603" cy="187310"/>
              <a:chOff x="10815848" y="3355181"/>
              <a:chExt cx="623603" cy="187310"/>
            </a:xfrm>
          </p:grpSpPr>
          <p:sp>
            <p:nvSpPr>
              <p:cNvPr id="71" name="正方形/長方形 70">
                <a:extLst>
                  <a:ext uri="{FF2B5EF4-FFF2-40B4-BE49-F238E27FC236}">
                    <a16:creationId xmlns:a16="http://schemas.microsoft.com/office/drawing/2014/main" id="{8C90EC4B-119A-27D9-BC96-7073765D3929}"/>
                  </a:ext>
                </a:extLst>
              </p:cNvPr>
              <p:cNvSpPr/>
              <p:nvPr/>
            </p:nvSpPr>
            <p:spPr>
              <a:xfrm>
                <a:off x="10886141" y="3363602"/>
                <a:ext cx="543157" cy="60123"/>
              </a:xfrm>
              <a:prstGeom prst="rect">
                <a:avLst/>
              </a:prstGeom>
              <a:pattFill prst="pct20">
                <a:fgClr>
                  <a:schemeClr val="tx1"/>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2" name="直線コネクタ 71">
                <a:extLst>
                  <a:ext uri="{FF2B5EF4-FFF2-40B4-BE49-F238E27FC236}">
                    <a16:creationId xmlns:a16="http://schemas.microsoft.com/office/drawing/2014/main" id="{83A26BB1-4807-2DF1-5539-6647061007F1}"/>
                  </a:ext>
                </a:extLst>
              </p:cNvPr>
              <p:cNvCxnSpPr/>
              <p:nvPr/>
            </p:nvCxnSpPr>
            <p:spPr>
              <a:xfrm>
                <a:off x="10882889" y="3355181"/>
                <a:ext cx="54966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直線コネクタ 72">
                <a:extLst>
                  <a:ext uri="{FF2B5EF4-FFF2-40B4-BE49-F238E27FC236}">
                    <a16:creationId xmlns:a16="http://schemas.microsoft.com/office/drawing/2014/main" id="{D32D7C27-7770-05FE-C395-60F2B3DD67F8}"/>
                  </a:ext>
                </a:extLst>
              </p:cNvPr>
              <p:cNvCxnSpPr/>
              <p:nvPr/>
            </p:nvCxnSpPr>
            <p:spPr>
              <a:xfrm>
                <a:off x="10882889" y="3429000"/>
                <a:ext cx="54966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直線コネクタ 73">
                <a:extLst>
                  <a:ext uri="{FF2B5EF4-FFF2-40B4-BE49-F238E27FC236}">
                    <a16:creationId xmlns:a16="http://schemas.microsoft.com/office/drawing/2014/main" id="{1E89397B-578A-045B-F898-6C5EE1BF5D0D}"/>
                  </a:ext>
                </a:extLst>
              </p:cNvPr>
              <p:cNvCxnSpPr/>
              <p:nvPr/>
            </p:nvCxnSpPr>
            <p:spPr>
              <a:xfrm>
                <a:off x="10886572" y="3502732"/>
                <a:ext cx="54966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直線コネクタ 74">
                <a:extLst>
                  <a:ext uri="{FF2B5EF4-FFF2-40B4-BE49-F238E27FC236}">
                    <a16:creationId xmlns:a16="http://schemas.microsoft.com/office/drawing/2014/main" id="{7ECC5DF6-1957-7625-6665-36583739E574}"/>
                  </a:ext>
                </a:extLst>
              </p:cNvPr>
              <p:cNvCxnSpPr/>
              <p:nvPr/>
            </p:nvCxnSpPr>
            <p:spPr>
              <a:xfrm>
                <a:off x="10889789" y="3447964"/>
                <a:ext cx="549662"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76" name="直線コネクタ 75">
                <a:extLst>
                  <a:ext uri="{FF2B5EF4-FFF2-40B4-BE49-F238E27FC236}">
                    <a16:creationId xmlns:a16="http://schemas.microsoft.com/office/drawing/2014/main" id="{8F8C0448-A45C-8B07-DD8B-44B731717FF0}"/>
                  </a:ext>
                </a:extLst>
              </p:cNvPr>
              <p:cNvCxnSpPr>
                <a:cxnSpLocks/>
              </p:cNvCxnSpPr>
              <p:nvPr/>
            </p:nvCxnSpPr>
            <p:spPr>
              <a:xfrm>
                <a:off x="10848789" y="3466929"/>
                <a:ext cx="586890"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77" name="直線コネクタ 76">
                <a:extLst>
                  <a:ext uri="{FF2B5EF4-FFF2-40B4-BE49-F238E27FC236}">
                    <a16:creationId xmlns:a16="http://schemas.microsoft.com/office/drawing/2014/main" id="{63001809-1AA9-7F7E-D2FD-DE2D61714B5E}"/>
                  </a:ext>
                </a:extLst>
              </p:cNvPr>
              <p:cNvCxnSpPr/>
              <p:nvPr/>
            </p:nvCxnSpPr>
            <p:spPr>
              <a:xfrm>
                <a:off x="10889394" y="3488358"/>
                <a:ext cx="549662"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78" name="正方形/長方形 77">
                <a:extLst>
                  <a:ext uri="{FF2B5EF4-FFF2-40B4-BE49-F238E27FC236}">
                    <a16:creationId xmlns:a16="http://schemas.microsoft.com/office/drawing/2014/main" id="{71143C74-2D0B-FB76-D00C-FAC2FADF6F36}"/>
                  </a:ext>
                </a:extLst>
              </p:cNvPr>
              <p:cNvSpPr/>
              <p:nvPr/>
            </p:nvSpPr>
            <p:spPr>
              <a:xfrm>
                <a:off x="10815848" y="3443049"/>
                <a:ext cx="67041" cy="9944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70" name="テキスト ボックス 69">
              <a:extLst>
                <a:ext uri="{FF2B5EF4-FFF2-40B4-BE49-F238E27FC236}">
                  <a16:creationId xmlns:a16="http://schemas.microsoft.com/office/drawing/2014/main" id="{96F150EC-9E4F-0498-9F66-3367302F84C0}"/>
                </a:ext>
              </a:extLst>
            </p:cNvPr>
            <p:cNvSpPr txBox="1"/>
            <p:nvPr/>
          </p:nvSpPr>
          <p:spPr>
            <a:xfrm>
              <a:off x="7182491" y="422359"/>
              <a:ext cx="2019300" cy="3808735"/>
            </a:xfrm>
            <a:prstGeom prst="rect">
              <a:avLst/>
            </a:prstGeom>
            <a:noFill/>
          </p:spPr>
          <p:txBody>
            <a:bodyPr wrap="square" rtlCol="0">
              <a:spAutoFit/>
            </a:bodyPr>
            <a:lstStyle/>
            <a:p>
              <a:pPr algn="dist"/>
              <a:r>
                <a:rPr lang="ja-JP" altLang="en-US" sz="1050" b="1" dirty="0"/>
                <a:t>都市計画路線</a:t>
              </a:r>
              <a:endParaRPr lang="en-US" altLang="ja-JP" sz="1050" b="1" dirty="0"/>
            </a:p>
            <a:p>
              <a:pPr algn="dist"/>
              <a:endParaRPr lang="en-US" altLang="ja-JP" sz="1050" b="1" dirty="0"/>
            </a:p>
            <a:p>
              <a:pPr algn="dist"/>
              <a:r>
                <a:rPr lang="ja-JP" altLang="en-US" sz="1050" b="1" dirty="0"/>
                <a:t>既存道路</a:t>
              </a:r>
              <a:endParaRPr lang="en-US" altLang="ja-JP" sz="1050" b="1" dirty="0"/>
            </a:p>
            <a:p>
              <a:endParaRPr kumimoji="1" lang="en-US" altLang="ja-JP" sz="1050" b="1" dirty="0"/>
            </a:p>
            <a:p>
              <a:pPr algn="dist"/>
              <a:r>
                <a:rPr lang="ja-JP" altLang="en-US" sz="1050" b="1" dirty="0"/>
                <a:t>予定する道路の位置</a:t>
              </a:r>
              <a:endParaRPr lang="en-US" altLang="ja-JP" sz="1050" b="1" dirty="0"/>
            </a:p>
            <a:p>
              <a:pPr algn="dist"/>
              <a:endParaRPr kumimoji="1" lang="en-US" altLang="ja-JP" sz="1050" b="1" dirty="0"/>
            </a:p>
            <a:p>
              <a:pPr algn="dist"/>
              <a:r>
                <a:rPr lang="ja-JP" altLang="en-US" sz="1050" b="1" dirty="0"/>
                <a:t>区郡界</a:t>
              </a:r>
              <a:endParaRPr lang="en-US" altLang="ja-JP" sz="1050" b="1" dirty="0"/>
            </a:p>
            <a:p>
              <a:pPr algn="dist"/>
              <a:endParaRPr kumimoji="1" lang="en-US" altLang="ja-JP" sz="1050" b="1" dirty="0"/>
            </a:p>
            <a:p>
              <a:pPr algn="dist"/>
              <a:r>
                <a:rPr lang="ja-JP" altLang="en-US" sz="1050" b="1" dirty="0"/>
                <a:t>指定された道路の位置及び建築線（指定年月日並びに番号を記入のこと）</a:t>
              </a:r>
              <a:endParaRPr lang="en-US" altLang="ja-JP" sz="1050" b="1" dirty="0"/>
            </a:p>
            <a:p>
              <a:pPr algn="dist"/>
              <a:endParaRPr kumimoji="1" lang="en-US" altLang="ja-JP" sz="1050" b="1" dirty="0"/>
            </a:p>
            <a:p>
              <a:pPr algn="dist"/>
              <a:r>
                <a:rPr lang="ja-JP" altLang="en-US" sz="1050" b="1" dirty="0"/>
                <a:t>廃止される道路の位置</a:t>
              </a:r>
              <a:endParaRPr lang="en-US" altLang="ja-JP" sz="1050" b="1" dirty="0"/>
            </a:p>
            <a:p>
              <a:pPr algn="dist"/>
              <a:endParaRPr kumimoji="1" lang="en-US" altLang="ja-JP" sz="1050" b="1" dirty="0"/>
            </a:p>
            <a:p>
              <a:pPr algn="dist"/>
              <a:r>
                <a:rPr lang="ja-JP" altLang="en-US" sz="1050" b="1" dirty="0"/>
                <a:t>申請する道路の位置</a:t>
              </a:r>
              <a:endParaRPr lang="en-US" altLang="ja-JP" sz="1050" b="1" dirty="0"/>
            </a:p>
            <a:p>
              <a:pPr algn="dist"/>
              <a:endParaRPr kumimoji="1" lang="en-US" altLang="ja-JP" sz="1050" b="1" dirty="0"/>
            </a:p>
            <a:p>
              <a:pPr algn="dist"/>
              <a:r>
                <a:rPr lang="ja-JP" altLang="en-US" sz="1050" b="1" dirty="0"/>
                <a:t>擁壁</a:t>
              </a:r>
              <a:endParaRPr lang="en-US" altLang="ja-JP" sz="1050" b="1" dirty="0"/>
            </a:p>
            <a:p>
              <a:pPr algn="dist"/>
              <a:endParaRPr kumimoji="1" lang="en-US" altLang="ja-JP" sz="1050" b="1" dirty="0"/>
            </a:p>
            <a:p>
              <a:pPr algn="dist"/>
              <a:r>
                <a:rPr lang="ja-JP" altLang="en-US" sz="1050" b="1" dirty="0"/>
                <a:t>高圧線</a:t>
              </a:r>
              <a:endParaRPr lang="en-US" altLang="ja-JP" sz="1050" b="1" dirty="0"/>
            </a:p>
            <a:p>
              <a:pPr algn="dist"/>
              <a:endParaRPr kumimoji="1" lang="en-US" altLang="ja-JP" sz="1050" b="1" dirty="0"/>
            </a:p>
            <a:p>
              <a:pPr algn="dist"/>
              <a:r>
                <a:rPr lang="ja-JP" altLang="en-US" sz="1050" b="1" dirty="0"/>
                <a:t>がけ</a:t>
              </a:r>
              <a:endParaRPr lang="en-US" altLang="ja-JP" sz="1050" b="1" dirty="0"/>
            </a:p>
            <a:p>
              <a:pPr algn="dist"/>
              <a:endParaRPr kumimoji="1" lang="en-US" altLang="ja-JP" sz="1050" b="1" dirty="0"/>
            </a:p>
            <a:p>
              <a:pPr algn="dist"/>
              <a:r>
                <a:rPr lang="ja-JP" altLang="en-US" sz="1050" b="1" dirty="0"/>
                <a:t>水路及び土揚敷</a:t>
              </a:r>
              <a:endParaRPr kumimoji="1" lang="en-US" altLang="ja-JP" sz="1050" b="1" dirty="0"/>
            </a:p>
          </p:txBody>
        </p:sp>
      </p:grpSp>
      <p:grpSp>
        <p:nvGrpSpPr>
          <p:cNvPr id="162" name="グループ化 161">
            <a:extLst>
              <a:ext uri="{FF2B5EF4-FFF2-40B4-BE49-F238E27FC236}">
                <a16:creationId xmlns:a16="http://schemas.microsoft.com/office/drawing/2014/main" id="{25A0F8F2-667B-C8B0-CB60-ECF3BAB17E2C}"/>
              </a:ext>
            </a:extLst>
          </p:cNvPr>
          <p:cNvGrpSpPr/>
          <p:nvPr/>
        </p:nvGrpSpPr>
        <p:grpSpPr>
          <a:xfrm>
            <a:off x="14549071" y="7612404"/>
            <a:ext cx="2852815" cy="4455066"/>
            <a:chOff x="2188291" y="107389"/>
            <a:chExt cx="2852815" cy="4455066"/>
          </a:xfrm>
        </p:grpSpPr>
        <p:grpSp>
          <p:nvGrpSpPr>
            <p:cNvPr id="163" name="グループ化 162">
              <a:extLst>
                <a:ext uri="{FF2B5EF4-FFF2-40B4-BE49-F238E27FC236}">
                  <a16:creationId xmlns:a16="http://schemas.microsoft.com/office/drawing/2014/main" id="{B8FB16A5-4D66-DE65-764F-9F4C08C474DF}"/>
                </a:ext>
              </a:extLst>
            </p:cNvPr>
            <p:cNvGrpSpPr/>
            <p:nvPr/>
          </p:nvGrpSpPr>
          <p:grpSpPr>
            <a:xfrm>
              <a:off x="4380137" y="3133151"/>
              <a:ext cx="523875" cy="250448"/>
              <a:chOff x="4769390" y="2547521"/>
              <a:chExt cx="523875" cy="250448"/>
            </a:xfrm>
          </p:grpSpPr>
          <p:sp>
            <p:nvSpPr>
              <p:cNvPr id="202" name="フリーフォーム: 図形 201">
                <a:extLst>
                  <a:ext uri="{FF2B5EF4-FFF2-40B4-BE49-F238E27FC236}">
                    <a16:creationId xmlns:a16="http://schemas.microsoft.com/office/drawing/2014/main" id="{032E0B01-4708-B10C-A8CF-E5A8AF1F8C4F}"/>
                  </a:ext>
                </a:extLst>
              </p:cNvPr>
              <p:cNvSpPr/>
              <p:nvPr/>
            </p:nvSpPr>
            <p:spPr>
              <a:xfrm>
                <a:off x="4769390" y="2547521"/>
                <a:ext cx="523875" cy="147637"/>
              </a:xfrm>
              <a:custGeom>
                <a:avLst/>
                <a:gdLst>
                  <a:gd name="connsiteX0" fmla="*/ 4763 w 521494"/>
                  <a:gd name="connsiteY0" fmla="*/ 0 h 147637"/>
                  <a:gd name="connsiteX1" fmla="*/ 521494 w 521494"/>
                  <a:gd name="connsiteY1" fmla="*/ 0 h 147637"/>
                  <a:gd name="connsiteX2" fmla="*/ 516732 w 521494"/>
                  <a:gd name="connsiteY2" fmla="*/ 147637 h 147637"/>
                  <a:gd name="connsiteX3" fmla="*/ 416719 w 521494"/>
                  <a:gd name="connsiteY3" fmla="*/ 147637 h 147637"/>
                  <a:gd name="connsiteX4" fmla="*/ 416719 w 521494"/>
                  <a:gd name="connsiteY4" fmla="*/ 104775 h 147637"/>
                  <a:gd name="connsiteX5" fmla="*/ 0 w 521494"/>
                  <a:gd name="connsiteY5" fmla="*/ 104775 h 147637"/>
                  <a:gd name="connsiteX6" fmla="*/ 4763 w 521494"/>
                  <a:gd name="connsiteY6" fmla="*/ 0 h 147637"/>
                  <a:gd name="connsiteX0" fmla="*/ 0 w 516731"/>
                  <a:gd name="connsiteY0" fmla="*/ 0 h 147637"/>
                  <a:gd name="connsiteX1" fmla="*/ 516731 w 516731"/>
                  <a:gd name="connsiteY1" fmla="*/ 0 h 147637"/>
                  <a:gd name="connsiteX2" fmla="*/ 511969 w 516731"/>
                  <a:gd name="connsiteY2" fmla="*/ 147637 h 147637"/>
                  <a:gd name="connsiteX3" fmla="*/ 411956 w 516731"/>
                  <a:gd name="connsiteY3" fmla="*/ 147637 h 147637"/>
                  <a:gd name="connsiteX4" fmla="*/ 411956 w 516731"/>
                  <a:gd name="connsiteY4" fmla="*/ 104775 h 147637"/>
                  <a:gd name="connsiteX5" fmla="*/ 2381 w 516731"/>
                  <a:gd name="connsiteY5" fmla="*/ 104775 h 147637"/>
                  <a:gd name="connsiteX6" fmla="*/ 0 w 516731"/>
                  <a:gd name="connsiteY6" fmla="*/ 0 h 147637"/>
                  <a:gd name="connsiteX0" fmla="*/ 0 w 516731"/>
                  <a:gd name="connsiteY0" fmla="*/ 0 h 147637"/>
                  <a:gd name="connsiteX1" fmla="*/ 516731 w 516731"/>
                  <a:gd name="connsiteY1" fmla="*/ 0 h 147637"/>
                  <a:gd name="connsiteX2" fmla="*/ 511969 w 516731"/>
                  <a:gd name="connsiteY2" fmla="*/ 147637 h 147637"/>
                  <a:gd name="connsiteX3" fmla="*/ 416719 w 516731"/>
                  <a:gd name="connsiteY3" fmla="*/ 147637 h 147637"/>
                  <a:gd name="connsiteX4" fmla="*/ 411956 w 516731"/>
                  <a:gd name="connsiteY4" fmla="*/ 104775 h 147637"/>
                  <a:gd name="connsiteX5" fmla="*/ 2381 w 516731"/>
                  <a:gd name="connsiteY5" fmla="*/ 104775 h 147637"/>
                  <a:gd name="connsiteX6" fmla="*/ 0 w 516731"/>
                  <a:gd name="connsiteY6" fmla="*/ 0 h 147637"/>
                  <a:gd name="connsiteX0" fmla="*/ 0 w 519112"/>
                  <a:gd name="connsiteY0" fmla="*/ 0 h 147637"/>
                  <a:gd name="connsiteX1" fmla="*/ 516731 w 519112"/>
                  <a:gd name="connsiteY1" fmla="*/ 0 h 147637"/>
                  <a:gd name="connsiteX2" fmla="*/ 519112 w 519112"/>
                  <a:gd name="connsiteY2" fmla="*/ 147637 h 147637"/>
                  <a:gd name="connsiteX3" fmla="*/ 416719 w 519112"/>
                  <a:gd name="connsiteY3" fmla="*/ 147637 h 147637"/>
                  <a:gd name="connsiteX4" fmla="*/ 411956 w 519112"/>
                  <a:gd name="connsiteY4" fmla="*/ 104775 h 147637"/>
                  <a:gd name="connsiteX5" fmla="*/ 2381 w 519112"/>
                  <a:gd name="connsiteY5" fmla="*/ 104775 h 147637"/>
                  <a:gd name="connsiteX6" fmla="*/ 0 w 519112"/>
                  <a:gd name="connsiteY6" fmla="*/ 0 h 147637"/>
                  <a:gd name="connsiteX0" fmla="*/ 2487 w 521599"/>
                  <a:gd name="connsiteY0" fmla="*/ 0 h 147637"/>
                  <a:gd name="connsiteX1" fmla="*/ 519218 w 521599"/>
                  <a:gd name="connsiteY1" fmla="*/ 0 h 147637"/>
                  <a:gd name="connsiteX2" fmla="*/ 521599 w 521599"/>
                  <a:gd name="connsiteY2" fmla="*/ 147637 h 147637"/>
                  <a:gd name="connsiteX3" fmla="*/ 419206 w 521599"/>
                  <a:gd name="connsiteY3" fmla="*/ 147637 h 147637"/>
                  <a:gd name="connsiteX4" fmla="*/ 414443 w 521599"/>
                  <a:gd name="connsiteY4" fmla="*/ 104775 h 147637"/>
                  <a:gd name="connsiteX5" fmla="*/ 105 w 521599"/>
                  <a:gd name="connsiteY5" fmla="*/ 104775 h 147637"/>
                  <a:gd name="connsiteX6" fmla="*/ 2487 w 521599"/>
                  <a:gd name="connsiteY6" fmla="*/ 0 h 147637"/>
                  <a:gd name="connsiteX0" fmla="*/ 2487 w 521599"/>
                  <a:gd name="connsiteY0" fmla="*/ 0 h 147637"/>
                  <a:gd name="connsiteX1" fmla="*/ 519218 w 521599"/>
                  <a:gd name="connsiteY1" fmla="*/ 0 h 147637"/>
                  <a:gd name="connsiteX2" fmla="*/ 521599 w 521599"/>
                  <a:gd name="connsiteY2" fmla="*/ 147637 h 147637"/>
                  <a:gd name="connsiteX3" fmla="*/ 419206 w 521599"/>
                  <a:gd name="connsiteY3" fmla="*/ 147637 h 147637"/>
                  <a:gd name="connsiteX4" fmla="*/ 421587 w 521599"/>
                  <a:gd name="connsiteY4" fmla="*/ 104775 h 147637"/>
                  <a:gd name="connsiteX5" fmla="*/ 105 w 521599"/>
                  <a:gd name="connsiteY5" fmla="*/ 104775 h 147637"/>
                  <a:gd name="connsiteX6" fmla="*/ 2487 w 521599"/>
                  <a:gd name="connsiteY6" fmla="*/ 0 h 147637"/>
                  <a:gd name="connsiteX0" fmla="*/ 0 w 519112"/>
                  <a:gd name="connsiteY0" fmla="*/ 0 h 147637"/>
                  <a:gd name="connsiteX1" fmla="*/ 516731 w 519112"/>
                  <a:gd name="connsiteY1" fmla="*/ 0 h 147637"/>
                  <a:gd name="connsiteX2" fmla="*/ 519112 w 519112"/>
                  <a:gd name="connsiteY2" fmla="*/ 147637 h 147637"/>
                  <a:gd name="connsiteX3" fmla="*/ 416719 w 519112"/>
                  <a:gd name="connsiteY3" fmla="*/ 147637 h 147637"/>
                  <a:gd name="connsiteX4" fmla="*/ 419100 w 519112"/>
                  <a:gd name="connsiteY4" fmla="*/ 104775 h 147637"/>
                  <a:gd name="connsiteX5" fmla="*/ 4762 w 519112"/>
                  <a:gd name="connsiteY5" fmla="*/ 104775 h 147637"/>
                  <a:gd name="connsiteX6" fmla="*/ 0 w 519112"/>
                  <a:gd name="connsiteY6" fmla="*/ 0 h 147637"/>
                  <a:gd name="connsiteX0" fmla="*/ 2487 w 521599"/>
                  <a:gd name="connsiteY0" fmla="*/ 0 h 147637"/>
                  <a:gd name="connsiteX1" fmla="*/ 519218 w 521599"/>
                  <a:gd name="connsiteY1" fmla="*/ 0 h 147637"/>
                  <a:gd name="connsiteX2" fmla="*/ 521599 w 521599"/>
                  <a:gd name="connsiteY2" fmla="*/ 147637 h 147637"/>
                  <a:gd name="connsiteX3" fmla="*/ 419206 w 521599"/>
                  <a:gd name="connsiteY3" fmla="*/ 147637 h 147637"/>
                  <a:gd name="connsiteX4" fmla="*/ 421587 w 521599"/>
                  <a:gd name="connsiteY4" fmla="*/ 104775 h 147637"/>
                  <a:gd name="connsiteX5" fmla="*/ 105 w 521599"/>
                  <a:gd name="connsiteY5" fmla="*/ 104775 h 147637"/>
                  <a:gd name="connsiteX6" fmla="*/ 2487 w 521599"/>
                  <a:gd name="connsiteY6" fmla="*/ 0 h 147637"/>
                  <a:gd name="connsiteX0" fmla="*/ 0 w 523875"/>
                  <a:gd name="connsiteY0" fmla="*/ 0 h 147637"/>
                  <a:gd name="connsiteX1" fmla="*/ 521494 w 523875"/>
                  <a:gd name="connsiteY1" fmla="*/ 0 h 147637"/>
                  <a:gd name="connsiteX2" fmla="*/ 523875 w 523875"/>
                  <a:gd name="connsiteY2" fmla="*/ 147637 h 147637"/>
                  <a:gd name="connsiteX3" fmla="*/ 421482 w 523875"/>
                  <a:gd name="connsiteY3" fmla="*/ 147637 h 147637"/>
                  <a:gd name="connsiteX4" fmla="*/ 423863 w 523875"/>
                  <a:gd name="connsiteY4" fmla="*/ 104775 h 147637"/>
                  <a:gd name="connsiteX5" fmla="*/ 2381 w 523875"/>
                  <a:gd name="connsiteY5" fmla="*/ 104775 h 147637"/>
                  <a:gd name="connsiteX6" fmla="*/ 0 w 523875"/>
                  <a:gd name="connsiteY6" fmla="*/ 0 h 147637"/>
                  <a:gd name="connsiteX0" fmla="*/ 0 w 523875"/>
                  <a:gd name="connsiteY0" fmla="*/ 0 h 147637"/>
                  <a:gd name="connsiteX1" fmla="*/ 521494 w 523875"/>
                  <a:gd name="connsiteY1" fmla="*/ 0 h 147637"/>
                  <a:gd name="connsiteX2" fmla="*/ 523875 w 523875"/>
                  <a:gd name="connsiteY2" fmla="*/ 147637 h 147637"/>
                  <a:gd name="connsiteX3" fmla="*/ 428625 w 523875"/>
                  <a:gd name="connsiteY3" fmla="*/ 147637 h 147637"/>
                  <a:gd name="connsiteX4" fmla="*/ 423863 w 523875"/>
                  <a:gd name="connsiteY4" fmla="*/ 104775 h 147637"/>
                  <a:gd name="connsiteX5" fmla="*/ 2381 w 523875"/>
                  <a:gd name="connsiteY5" fmla="*/ 104775 h 147637"/>
                  <a:gd name="connsiteX6" fmla="*/ 0 w 523875"/>
                  <a:gd name="connsiteY6" fmla="*/ 0 h 147637"/>
                  <a:gd name="connsiteX0" fmla="*/ 0 w 523875"/>
                  <a:gd name="connsiteY0" fmla="*/ 0 h 147637"/>
                  <a:gd name="connsiteX1" fmla="*/ 521494 w 523875"/>
                  <a:gd name="connsiteY1" fmla="*/ 0 h 147637"/>
                  <a:gd name="connsiteX2" fmla="*/ 523875 w 523875"/>
                  <a:gd name="connsiteY2" fmla="*/ 147637 h 147637"/>
                  <a:gd name="connsiteX3" fmla="*/ 419100 w 523875"/>
                  <a:gd name="connsiteY3" fmla="*/ 147637 h 147637"/>
                  <a:gd name="connsiteX4" fmla="*/ 423863 w 523875"/>
                  <a:gd name="connsiteY4" fmla="*/ 104775 h 147637"/>
                  <a:gd name="connsiteX5" fmla="*/ 2381 w 523875"/>
                  <a:gd name="connsiteY5" fmla="*/ 104775 h 147637"/>
                  <a:gd name="connsiteX6" fmla="*/ 0 w 523875"/>
                  <a:gd name="connsiteY6" fmla="*/ 0 h 147637"/>
                  <a:gd name="connsiteX0" fmla="*/ 0 w 523875"/>
                  <a:gd name="connsiteY0" fmla="*/ 0 h 147637"/>
                  <a:gd name="connsiteX1" fmla="*/ 521494 w 523875"/>
                  <a:gd name="connsiteY1" fmla="*/ 0 h 147637"/>
                  <a:gd name="connsiteX2" fmla="*/ 523875 w 523875"/>
                  <a:gd name="connsiteY2" fmla="*/ 147637 h 147637"/>
                  <a:gd name="connsiteX3" fmla="*/ 419100 w 523875"/>
                  <a:gd name="connsiteY3" fmla="*/ 147637 h 147637"/>
                  <a:gd name="connsiteX4" fmla="*/ 416719 w 523875"/>
                  <a:gd name="connsiteY4" fmla="*/ 104775 h 147637"/>
                  <a:gd name="connsiteX5" fmla="*/ 2381 w 523875"/>
                  <a:gd name="connsiteY5" fmla="*/ 104775 h 147637"/>
                  <a:gd name="connsiteX6" fmla="*/ 0 w 523875"/>
                  <a:gd name="connsiteY6" fmla="*/ 0 h 147637"/>
                  <a:gd name="connsiteX0" fmla="*/ 2486 w 526361"/>
                  <a:gd name="connsiteY0" fmla="*/ 0 h 147637"/>
                  <a:gd name="connsiteX1" fmla="*/ 523980 w 526361"/>
                  <a:gd name="connsiteY1" fmla="*/ 0 h 147637"/>
                  <a:gd name="connsiteX2" fmla="*/ 526361 w 526361"/>
                  <a:gd name="connsiteY2" fmla="*/ 147637 h 147637"/>
                  <a:gd name="connsiteX3" fmla="*/ 421586 w 526361"/>
                  <a:gd name="connsiteY3" fmla="*/ 147637 h 147637"/>
                  <a:gd name="connsiteX4" fmla="*/ 419205 w 526361"/>
                  <a:gd name="connsiteY4" fmla="*/ 104775 h 147637"/>
                  <a:gd name="connsiteX5" fmla="*/ 105 w 526361"/>
                  <a:gd name="connsiteY5" fmla="*/ 104775 h 147637"/>
                  <a:gd name="connsiteX6" fmla="*/ 2486 w 526361"/>
                  <a:gd name="connsiteY6" fmla="*/ 0 h 147637"/>
                  <a:gd name="connsiteX0" fmla="*/ 0 w 523875"/>
                  <a:gd name="connsiteY0" fmla="*/ 0 h 147637"/>
                  <a:gd name="connsiteX1" fmla="*/ 521494 w 523875"/>
                  <a:gd name="connsiteY1" fmla="*/ 0 h 147637"/>
                  <a:gd name="connsiteX2" fmla="*/ 523875 w 523875"/>
                  <a:gd name="connsiteY2" fmla="*/ 147637 h 147637"/>
                  <a:gd name="connsiteX3" fmla="*/ 419100 w 523875"/>
                  <a:gd name="connsiteY3" fmla="*/ 147637 h 147637"/>
                  <a:gd name="connsiteX4" fmla="*/ 416719 w 523875"/>
                  <a:gd name="connsiteY4" fmla="*/ 104775 h 147637"/>
                  <a:gd name="connsiteX5" fmla="*/ 4762 w 523875"/>
                  <a:gd name="connsiteY5" fmla="*/ 104775 h 147637"/>
                  <a:gd name="connsiteX6" fmla="*/ 0 w 523875"/>
                  <a:gd name="connsiteY6" fmla="*/ 0 h 147637"/>
                  <a:gd name="connsiteX0" fmla="*/ 0 w 523875"/>
                  <a:gd name="connsiteY0" fmla="*/ 0 h 147637"/>
                  <a:gd name="connsiteX1" fmla="*/ 521494 w 523875"/>
                  <a:gd name="connsiteY1" fmla="*/ 0 h 147637"/>
                  <a:gd name="connsiteX2" fmla="*/ 523875 w 523875"/>
                  <a:gd name="connsiteY2" fmla="*/ 147637 h 147637"/>
                  <a:gd name="connsiteX3" fmla="*/ 419100 w 523875"/>
                  <a:gd name="connsiteY3" fmla="*/ 147637 h 147637"/>
                  <a:gd name="connsiteX4" fmla="*/ 416719 w 523875"/>
                  <a:gd name="connsiteY4" fmla="*/ 104775 h 147637"/>
                  <a:gd name="connsiteX5" fmla="*/ 2381 w 523875"/>
                  <a:gd name="connsiteY5" fmla="*/ 104775 h 147637"/>
                  <a:gd name="connsiteX6" fmla="*/ 0 w 523875"/>
                  <a:gd name="connsiteY6" fmla="*/ 0 h 1476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3875" h="147637">
                    <a:moveTo>
                      <a:pt x="0" y="0"/>
                    </a:moveTo>
                    <a:lnTo>
                      <a:pt x="521494" y="0"/>
                    </a:lnTo>
                    <a:cubicBezTo>
                      <a:pt x="522288" y="49212"/>
                      <a:pt x="523081" y="98425"/>
                      <a:pt x="523875" y="147637"/>
                    </a:cubicBezTo>
                    <a:lnTo>
                      <a:pt x="419100" y="147637"/>
                    </a:lnTo>
                    <a:lnTo>
                      <a:pt x="416719" y="104775"/>
                    </a:lnTo>
                    <a:lnTo>
                      <a:pt x="2381" y="104775"/>
                    </a:lnTo>
                    <a:cubicBezTo>
                      <a:pt x="1587" y="69850"/>
                      <a:pt x="794" y="34925"/>
                      <a:pt x="0" y="0"/>
                    </a:cubicBezTo>
                    <a:close/>
                  </a:path>
                </a:pathLst>
              </a:custGeom>
              <a:noFill/>
              <a:ln>
                <a:solidFill>
                  <a:schemeClr val="tx1"/>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3" name="直線コネクタ 202">
                <a:extLst>
                  <a:ext uri="{FF2B5EF4-FFF2-40B4-BE49-F238E27FC236}">
                    <a16:creationId xmlns:a16="http://schemas.microsoft.com/office/drawing/2014/main" id="{2B684034-F664-321E-76CB-7223F96CFE09}"/>
                  </a:ext>
                </a:extLst>
              </p:cNvPr>
              <p:cNvCxnSpPr>
                <a:cxnSpLocks/>
              </p:cNvCxnSpPr>
              <p:nvPr/>
            </p:nvCxnSpPr>
            <p:spPr>
              <a:xfrm>
                <a:off x="5242241" y="2695158"/>
                <a:ext cx="0" cy="102811"/>
              </a:xfrm>
              <a:prstGeom prst="line">
                <a:avLst/>
              </a:prstGeom>
              <a:ln w="12700">
                <a:tailEnd type="arrow" w="sm" len="sm"/>
              </a:ln>
            </p:spPr>
            <p:style>
              <a:lnRef idx="1">
                <a:schemeClr val="dk1"/>
              </a:lnRef>
              <a:fillRef idx="0">
                <a:schemeClr val="dk1"/>
              </a:fillRef>
              <a:effectRef idx="0">
                <a:schemeClr val="dk1"/>
              </a:effectRef>
              <a:fontRef idx="minor">
                <a:schemeClr val="tx1"/>
              </a:fontRef>
            </p:style>
          </p:cxnSp>
        </p:grpSp>
        <p:grpSp>
          <p:nvGrpSpPr>
            <p:cNvPr id="164" name="グループ化 163">
              <a:extLst>
                <a:ext uri="{FF2B5EF4-FFF2-40B4-BE49-F238E27FC236}">
                  <a16:creationId xmlns:a16="http://schemas.microsoft.com/office/drawing/2014/main" id="{F76CB071-F075-658B-510A-4B582EAEB3EF}"/>
                </a:ext>
              </a:extLst>
            </p:cNvPr>
            <p:cNvGrpSpPr/>
            <p:nvPr/>
          </p:nvGrpSpPr>
          <p:grpSpPr>
            <a:xfrm>
              <a:off x="2188291" y="107389"/>
              <a:ext cx="2852815" cy="4455066"/>
              <a:chOff x="2188291" y="107389"/>
              <a:chExt cx="2852815" cy="4455066"/>
            </a:xfrm>
          </p:grpSpPr>
          <p:grpSp>
            <p:nvGrpSpPr>
              <p:cNvPr id="165" name="グループ化 164">
                <a:extLst>
                  <a:ext uri="{FF2B5EF4-FFF2-40B4-BE49-F238E27FC236}">
                    <a16:creationId xmlns:a16="http://schemas.microsoft.com/office/drawing/2014/main" id="{491B145F-3989-7030-B2CF-C4C6C02E9B5D}"/>
                  </a:ext>
                </a:extLst>
              </p:cNvPr>
              <p:cNvGrpSpPr/>
              <p:nvPr/>
            </p:nvGrpSpPr>
            <p:grpSpPr>
              <a:xfrm>
                <a:off x="4472212" y="426853"/>
                <a:ext cx="431800" cy="236537"/>
                <a:chOff x="4809475" y="404813"/>
                <a:chExt cx="431800" cy="236537"/>
              </a:xfrm>
            </p:grpSpPr>
            <p:sp>
              <p:nvSpPr>
                <p:cNvPr id="196" name="フリーフォーム: 図形 195">
                  <a:extLst>
                    <a:ext uri="{FF2B5EF4-FFF2-40B4-BE49-F238E27FC236}">
                      <a16:creationId xmlns:a16="http://schemas.microsoft.com/office/drawing/2014/main" id="{305C8A07-E46E-AED1-9DE7-D8934FE76430}"/>
                    </a:ext>
                  </a:extLst>
                </p:cNvPr>
                <p:cNvSpPr/>
                <p:nvPr/>
              </p:nvSpPr>
              <p:spPr>
                <a:xfrm>
                  <a:off x="4809475" y="527050"/>
                  <a:ext cx="431800" cy="44450"/>
                </a:xfrm>
                <a:custGeom>
                  <a:avLst/>
                  <a:gdLst>
                    <a:gd name="connsiteX0" fmla="*/ 0 w 431800"/>
                    <a:gd name="connsiteY0" fmla="*/ 0 h 44450"/>
                    <a:gd name="connsiteX1" fmla="*/ 431800 w 431800"/>
                    <a:gd name="connsiteY1" fmla="*/ 0 h 44450"/>
                    <a:gd name="connsiteX2" fmla="*/ 387350 w 431800"/>
                    <a:gd name="connsiteY2" fmla="*/ 44450 h 44450"/>
                    <a:gd name="connsiteX3" fmla="*/ 336550 w 431800"/>
                    <a:gd name="connsiteY3" fmla="*/ 0 h 44450"/>
                  </a:gdLst>
                  <a:ahLst/>
                  <a:cxnLst>
                    <a:cxn ang="0">
                      <a:pos x="connsiteX0" y="connsiteY0"/>
                    </a:cxn>
                    <a:cxn ang="0">
                      <a:pos x="connsiteX1" y="connsiteY1"/>
                    </a:cxn>
                    <a:cxn ang="0">
                      <a:pos x="connsiteX2" y="connsiteY2"/>
                    </a:cxn>
                    <a:cxn ang="0">
                      <a:pos x="connsiteX3" y="connsiteY3"/>
                    </a:cxn>
                  </a:cxnLst>
                  <a:rect l="l" t="t" r="r" b="b"/>
                  <a:pathLst>
                    <a:path w="431800" h="44450">
                      <a:moveTo>
                        <a:pt x="0" y="0"/>
                      </a:moveTo>
                      <a:lnTo>
                        <a:pt x="431800" y="0"/>
                      </a:lnTo>
                      <a:lnTo>
                        <a:pt x="387350" y="44450"/>
                      </a:lnTo>
                      <a:lnTo>
                        <a:pt x="336550" y="0"/>
                      </a:lnTo>
                    </a:path>
                  </a:pathLst>
                </a:custGeom>
                <a:ln w="15875"/>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cxnSp>
              <p:nvCxnSpPr>
                <p:cNvPr id="197" name="直線コネクタ 196">
                  <a:extLst>
                    <a:ext uri="{FF2B5EF4-FFF2-40B4-BE49-F238E27FC236}">
                      <a16:creationId xmlns:a16="http://schemas.microsoft.com/office/drawing/2014/main" id="{1B28D674-64CB-F349-F0D0-C965F1951ECC}"/>
                    </a:ext>
                  </a:extLst>
                </p:cNvPr>
                <p:cNvCxnSpPr>
                  <a:cxnSpLocks/>
                </p:cNvCxnSpPr>
                <p:nvPr/>
              </p:nvCxnSpPr>
              <p:spPr>
                <a:xfrm>
                  <a:off x="5003800" y="404813"/>
                  <a:ext cx="0" cy="236537"/>
                </a:xfrm>
                <a:prstGeom prst="line">
                  <a:avLst/>
                </a:prstGeom>
                <a:ln w="15875"/>
              </p:spPr>
              <p:style>
                <a:lnRef idx="1">
                  <a:schemeClr val="dk1"/>
                </a:lnRef>
                <a:fillRef idx="0">
                  <a:schemeClr val="dk1"/>
                </a:fillRef>
                <a:effectRef idx="0">
                  <a:schemeClr val="dk1"/>
                </a:effectRef>
                <a:fontRef idx="minor">
                  <a:schemeClr val="tx1"/>
                </a:fontRef>
              </p:style>
            </p:cxnSp>
            <p:cxnSp>
              <p:nvCxnSpPr>
                <p:cNvPr id="198" name="直線コネクタ 197">
                  <a:extLst>
                    <a:ext uri="{FF2B5EF4-FFF2-40B4-BE49-F238E27FC236}">
                      <a16:creationId xmlns:a16="http://schemas.microsoft.com/office/drawing/2014/main" id="{B787939E-9B8D-751F-53D3-E0236235966E}"/>
                    </a:ext>
                  </a:extLst>
                </p:cNvPr>
                <p:cNvCxnSpPr>
                  <a:cxnSpLocks/>
                </p:cNvCxnSpPr>
                <p:nvPr/>
              </p:nvCxnSpPr>
              <p:spPr>
                <a:xfrm>
                  <a:off x="4863378" y="427831"/>
                  <a:ext cx="86030" cy="61119"/>
                </a:xfrm>
                <a:prstGeom prst="line">
                  <a:avLst/>
                </a:prstGeom>
                <a:ln w="15875"/>
              </p:spPr>
              <p:style>
                <a:lnRef idx="1">
                  <a:schemeClr val="dk1"/>
                </a:lnRef>
                <a:fillRef idx="0">
                  <a:schemeClr val="dk1"/>
                </a:fillRef>
                <a:effectRef idx="0">
                  <a:schemeClr val="dk1"/>
                </a:effectRef>
                <a:fontRef idx="minor">
                  <a:schemeClr val="tx1"/>
                </a:fontRef>
              </p:style>
            </p:cxnSp>
            <p:cxnSp>
              <p:nvCxnSpPr>
                <p:cNvPr id="199" name="直線コネクタ 198">
                  <a:extLst>
                    <a:ext uri="{FF2B5EF4-FFF2-40B4-BE49-F238E27FC236}">
                      <a16:creationId xmlns:a16="http://schemas.microsoft.com/office/drawing/2014/main" id="{36703F9C-84BA-A33B-9166-096964063D9A}"/>
                    </a:ext>
                  </a:extLst>
                </p:cNvPr>
                <p:cNvCxnSpPr>
                  <a:cxnSpLocks/>
                </p:cNvCxnSpPr>
                <p:nvPr/>
              </p:nvCxnSpPr>
              <p:spPr>
                <a:xfrm>
                  <a:off x="5061488" y="571499"/>
                  <a:ext cx="82782" cy="69851"/>
                </a:xfrm>
                <a:prstGeom prst="line">
                  <a:avLst/>
                </a:prstGeom>
                <a:ln w="15875"/>
              </p:spPr>
              <p:style>
                <a:lnRef idx="1">
                  <a:schemeClr val="dk1"/>
                </a:lnRef>
                <a:fillRef idx="0">
                  <a:schemeClr val="dk1"/>
                </a:fillRef>
                <a:effectRef idx="0">
                  <a:schemeClr val="dk1"/>
                </a:effectRef>
                <a:fontRef idx="minor">
                  <a:schemeClr val="tx1"/>
                </a:fontRef>
              </p:style>
            </p:cxnSp>
            <p:cxnSp>
              <p:nvCxnSpPr>
                <p:cNvPr id="200" name="直線コネクタ 199">
                  <a:extLst>
                    <a:ext uri="{FF2B5EF4-FFF2-40B4-BE49-F238E27FC236}">
                      <a16:creationId xmlns:a16="http://schemas.microsoft.com/office/drawing/2014/main" id="{000CB7A7-3D35-32E4-1852-D5D91E68A1AD}"/>
                    </a:ext>
                  </a:extLst>
                </p:cNvPr>
                <p:cNvCxnSpPr>
                  <a:cxnSpLocks/>
                </p:cNvCxnSpPr>
                <p:nvPr/>
              </p:nvCxnSpPr>
              <p:spPr>
                <a:xfrm flipV="1">
                  <a:off x="5062025" y="427831"/>
                  <a:ext cx="81708" cy="60325"/>
                </a:xfrm>
                <a:prstGeom prst="line">
                  <a:avLst/>
                </a:prstGeom>
                <a:ln w="15875"/>
              </p:spPr>
              <p:style>
                <a:lnRef idx="1">
                  <a:schemeClr val="dk1"/>
                </a:lnRef>
                <a:fillRef idx="0">
                  <a:schemeClr val="dk1"/>
                </a:fillRef>
                <a:effectRef idx="0">
                  <a:schemeClr val="dk1"/>
                </a:effectRef>
                <a:fontRef idx="minor">
                  <a:schemeClr val="tx1"/>
                </a:fontRef>
              </p:style>
            </p:cxnSp>
            <p:cxnSp>
              <p:nvCxnSpPr>
                <p:cNvPr id="201" name="直線コネクタ 200">
                  <a:extLst>
                    <a:ext uri="{FF2B5EF4-FFF2-40B4-BE49-F238E27FC236}">
                      <a16:creationId xmlns:a16="http://schemas.microsoft.com/office/drawing/2014/main" id="{0A93EDAE-16A1-5C07-4569-BC9FCCCC90AE}"/>
                    </a:ext>
                  </a:extLst>
                </p:cNvPr>
                <p:cNvCxnSpPr>
                  <a:cxnSpLocks/>
                </p:cNvCxnSpPr>
                <p:nvPr/>
              </p:nvCxnSpPr>
              <p:spPr>
                <a:xfrm flipV="1">
                  <a:off x="4863378" y="568325"/>
                  <a:ext cx="86519" cy="73025"/>
                </a:xfrm>
                <a:prstGeom prst="line">
                  <a:avLst/>
                </a:prstGeom>
                <a:ln w="15875"/>
              </p:spPr>
              <p:style>
                <a:lnRef idx="1">
                  <a:schemeClr val="dk1"/>
                </a:lnRef>
                <a:fillRef idx="0">
                  <a:schemeClr val="dk1"/>
                </a:fillRef>
                <a:effectRef idx="0">
                  <a:schemeClr val="dk1"/>
                </a:effectRef>
                <a:fontRef idx="minor">
                  <a:schemeClr val="tx1"/>
                </a:fontRef>
              </p:style>
            </p:cxnSp>
          </p:grpSp>
          <p:cxnSp>
            <p:nvCxnSpPr>
              <p:cNvPr id="166" name="直線コネクタ 165">
                <a:extLst>
                  <a:ext uri="{FF2B5EF4-FFF2-40B4-BE49-F238E27FC236}">
                    <a16:creationId xmlns:a16="http://schemas.microsoft.com/office/drawing/2014/main" id="{D68CAF78-92D9-DADD-592D-B6311EF44316}"/>
                  </a:ext>
                </a:extLst>
              </p:cNvPr>
              <p:cNvCxnSpPr>
                <a:cxnSpLocks/>
              </p:cNvCxnSpPr>
              <p:nvPr/>
            </p:nvCxnSpPr>
            <p:spPr>
              <a:xfrm>
                <a:off x="4358057" y="881063"/>
                <a:ext cx="602313" cy="0"/>
              </a:xfrm>
              <a:prstGeom prst="line">
                <a:avLst/>
              </a:prstGeom>
              <a:ln w="38100" cmpd="dbl">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67" name="グループ化 166">
                <a:extLst>
                  <a:ext uri="{FF2B5EF4-FFF2-40B4-BE49-F238E27FC236}">
                    <a16:creationId xmlns:a16="http://schemas.microsoft.com/office/drawing/2014/main" id="{6EF8AB61-3D9B-27B1-438E-E5BBB9452C75}"/>
                  </a:ext>
                </a:extLst>
              </p:cNvPr>
              <p:cNvGrpSpPr/>
              <p:nvPr/>
            </p:nvGrpSpPr>
            <p:grpSpPr>
              <a:xfrm>
                <a:off x="4372710" y="1285881"/>
                <a:ext cx="587660" cy="46320"/>
                <a:chOff x="4785265" y="1119188"/>
                <a:chExt cx="465930" cy="28576"/>
              </a:xfrm>
            </p:grpSpPr>
            <p:cxnSp>
              <p:nvCxnSpPr>
                <p:cNvPr id="194" name="直線コネクタ 193">
                  <a:extLst>
                    <a:ext uri="{FF2B5EF4-FFF2-40B4-BE49-F238E27FC236}">
                      <a16:creationId xmlns:a16="http://schemas.microsoft.com/office/drawing/2014/main" id="{AEBF2C7B-4DEF-1C54-57AD-3074EBE446C7}"/>
                    </a:ext>
                  </a:extLst>
                </p:cNvPr>
                <p:cNvCxnSpPr>
                  <a:cxnSpLocks/>
                </p:cNvCxnSpPr>
                <p:nvPr/>
              </p:nvCxnSpPr>
              <p:spPr>
                <a:xfrm>
                  <a:off x="4785265" y="1119188"/>
                  <a:ext cx="46593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95" name="直線コネクタ 194">
                  <a:extLst>
                    <a:ext uri="{FF2B5EF4-FFF2-40B4-BE49-F238E27FC236}">
                      <a16:creationId xmlns:a16="http://schemas.microsoft.com/office/drawing/2014/main" id="{5887FAE1-EFE1-8BDC-4C9E-8D930A597D15}"/>
                    </a:ext>
                  </a:extLst>
                </p:cNvPr>
                <p:cNvCxnSpPr>
                  <a:cxnSpLocks/>
                </p:cNvCxnSpPr>
                <p:nvPr/>
              </p:nvCxnSpPr>
              <p:spPr>
                <a:xfrm>
                  <a:off x="4785265" y="1147764"/>
                  <a:ext cx="465930" cy="0"/>
                </a:xfrm>
                <a:prstGeom prst="line">
                  <a:avLst/>
                </a:prstGeom>
                <a:ln w="12700">
                  <a:prstDash val="dash"/>
                </a:ln>
              </p:spPr>
              <p:style>
                <a:lnRef idx="1">
                  <a:schemeClr val="dk1"/>
                </a:lnRef>
                <a:fillRef idx="0">
                  <a:schemeClr val="dk1"/>
                </a:fillRef>
                <a:effectRef idx="0">
                  <a:schemeClr val="dk1"/>
                </a:effectRef>
                <a:fontRef idx="minor">
                  <a:schemeClr val="tx1"/>
                </a:fontRef>
              </p:style>
            </p:cxnSp>
          </p:grpSp>
          <p:cxnSp>
            <p:nvCxnSpPr>
              <p:cNvPr id="168" name="直線コネクタ 167">
                <a:extLst>
                  <a:ext uri="{FF2B5EF4-FFF2-40B4-BE49-F238E27FC236}">
                    <a16:creationId xmlns:a16="http://schemas.microsoft.com/office/drawing/2014/main" id="{3A7633DE-A703-7E57-210B-0AED87980EBE}"/>
                  </a:ext>
                </a:extLst>
              </p:cNvPr>
              <p:cNvCxnSpPr>
                <a:cxnSpLocks/>
              </p:cNvCxnSpPr>
              <p:nvPr/>
            </p:nvCxnSpPr>
            <p:spPr>
              <a:xfrm>
                <a:off x="4361699" y="1677194"/>
                <a:ext cx="587661" cy="0"/>
              </a:xfrm>
              <a:prstGeom prst="line">
                <a:avLst/>
              </a:prstGeom>
              <a:ln w="12700">
                <a:tailEnd type="arrow"/>
              </a:ln>
            </p:spPr>
            <p:style>
              <a:lnRef idx="1">
                <a:schemeClr val="dk1"/>
              </a:lnRef>
              <a:fillRef idx="0">
                <a:schemeClr val="dk1"/>
              </a:fillRef>
              <a:effectRef idx="0">
                <a:schemeClr val="dk1"/>
              </a:effectRef>
              <a:fontRef idx="minor">
                <a:schemeClr val="tx1"/>
              </a:fontRef>
            </p:style>
          </p:cxnSp>
          <p:grpSp>
            <p:nvGrpSpPr>
              <p:cNvPr id="169" name="グループ化 168">
                <a:extLst>
                  <a:ext uri="{FF2B5EF4-FFF2-40B4-BE49-F238E27FC236}">
                    <a16:creationId xmlns:a16="http://schemas.microsoft.com/office/drawing/2014/main" id="{B7513213-6815-8FF6-0223-485C3E3083A3}"/>
                  </a:ext>
                </a:extLst>
              </p:cNvPr>
              <p:cNvGrpSpPr/>
              <p:nvPr/>
            </p:nvGrpSpPr>
            <p:grpSpPr>
              <a:xfrm>
                <a:off x="4516887" y="1902872"/>
                <a:ext cx="177576" cy="180972"/>
                <a:chOff x="4906393" y="1619250"/>
                <a:chExt cx="177576" cy="180972"/>
              </a:xfrm>
            </p:grpSpPr>
            <p:sp>
              <p:nvSpPr>
                <p:cNvPr id="189" name="楕円 188">
                  <a:extLst>
                    <a:ext uri="{FF2B5EF4-FFF2-40B4-BE49-F238E27FC236}">
                      <a16:creationId xmlns:a16="http://schemas.microsoft.com/office/drawing/2014/main" id="{92064797-75F0-7461-157A-A1FDA65ADDCC}"/>
                    </a:ext>
                  </a:extLst>
                </p:cNvPr>
                <p:cNvSpPr/>
                <p:nvPr/>
              </p:nvSpPr>
              <p:spPr>
                <a:xfrm>
                  <a:off x="4906393" y="1619250"/>
                  <a:ext cx="177576" cy="180972"/>
                </a:xfrm>
                <a:prstGeom prst="ellipse">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0" name="直線コネクタ 189">
                  <a:extLst>
                    <a:ext uri="{FF2B5EF4-FFF2-40B4-BE49-F238E27FC236}">
                      <a16:creationId xmlns:a16="http://schemas.microsoft.com/office/drawing/2014/main" id="{54E3CEE6-471E-AA60-5DC7-AA7504DA32EF}"/>
                    </a:ext>
                  </a:extLst>
                </p:cNvPr>
                <p:cNvCxnSpPr>
                  <a:cxnSpLocks/>
                </p:cNvCxnSpPr>
                <p:nvPr/>
              </p:nvCxnSpPr>
              <p:spPr>
                <a:xfrm>
                  <a:off x="4906393" y="1685923"/>
                  <a:ext cx="177576"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91" name="直線コネクタ 190">
                  <a:extLst>
                    <a:ext uri="{FF2B5EF4-FFF2-40B4-BE49-F238E27FC236}">
                      <a16:creationId xmlns:a16="http://schemas.microsoft.com/office/drawing/2014/main" id="{AE926087-C76D-E2F9-B819-BF5C11FF717B}"/>
                    </a:ext>
                  </a:extLst>
                </p:cNvPr>
                <p:cNvCxnSpPr>
                  <a:cxnSpLocks/>
                </p:cNvCxnSpPr>
                <p:nvPr/>
              </p:nvCxnSpPr>
              <p:spPr>
                <a:xfrm>
                  <a:off x="4906393" y="1731167"/>
                  <a:ext cx="177576"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92" name="直線コネクタ 191">
                  <a:extLst>
                    <a:ext uri="{FF2B5EF4-FFF2-40B4-BE49-F238E27FC236}">
                      <a16:creationId xmlns:a16="http://schemas.microsoft.com/office/drawing/2014/main" id="{2071392F-3816-AACE-E961-B2F924296658}"/>
                    </a:ext>
                  </a:extLst>
                </p:cNvPr>
                <p:cNvCxnSpPr>
                  <a:cxnSpLocks/>
                </p:cNvCxnSpPr>
                <p:nvPr/>
              </p:nvCxnSpPr>
              <p:spPr>
                <a:xfrm>
                  <a:off x="4968987" y="1619250"/>
                  <a:ext cx="0" cy="180972"/>
                </a:xfrm>
                <a:prstGeom prst="line">
                  <a:avLst/>
                </a:prstGeom>
                <a:ln w="12700"/>
              </p:spPr>
              <p:style>
                <a:lnRef idx="1">
                  <a:schemeClr val="dk1"/>
                </a:lnRef>
                <a:fillRef idx="0">
                  <a:schemeClr val="dk1"/>
                </a:fillRef>
                <a:effectRef idx="0">
                  <a:schemeClr val="dk1"/>
                </a:effectRef>
                <a:fontRef idx="minor">
                  <a:schemeClr val="tx1"/>
                </a:fontRef>
              </p:style>
            </p:cxnSp>
            <p:cxnSp>
              <p:nvCxnSpPr>
                <p:cNvPr id="193" name="直線コネクタ 192">
                  <a:extLst>
                    <a:ext uri="{FF2B5EF4-FFF2-40B4-BE49-F238E27FC236}">
                      <a16:creationId xmlns:a16="http://schemas.microsoft.com/office/drawing/2014/main" id="{22624767-96C2-1C84-4906-40E4E1E72B95}"/>
                    </a:ext>
                  </a:extLst>
                </p:cNvPr>
                <p:cNvCxnSpPr>
                  <a:cxnSpLocks/>
                </p:cNvCxnSpPr>
                <p:nvPr/>
              </p:nvCxnSpPr>
              <p:spPr>
                <a:xfrm>
                  <a:off x="5016612" y="1619250"/>
                  <a:ext cx="0" cy="180972"/>
                </a:xfrm>
                <a:prstGeom prst="line">
                  <a:avLst/>
                </a:prstGeom>
                <a:ln w="12700"/>
              </p:spPr>
              <p:style>
                <a:lnRef idx="1">
                  <a:schemeClr val="dk1"/>
                </a:lnRef>
                <a:fillRef idx="0">
                  <a:schemeClr val="dk1"/>
                </a:fillRef>
                <a:effectRef idx="0">
                  <a:schemeClr val="dk1"/>
                </a:effectRef>
                <a:fontRef idx="minor">
                  <a:schemeClr val="tx1"/>
                </a:fontRef>
              </p:style>
            </p:cxnSp>
          </p:grpSp>
          <p:grpSp>
            <p:nvGrpSpPr>
              <p:cNvPr id="170" name="グループ化 169">
                <a:extLst>
                  <a:ext uri="{FF2B5EF4-FFF2-40B4-BE49-F238E27FC236}">
                    <a16:creationId xmlns:a16="http://schemas.microsoft.com/office/drawing/2014/main" id="{96747C5D-AC54-D916-A79A-4AA38F16163B}"/>
                  </a:ext>
                </a:extLst>
              </p:cNvPr>
              <p:cNvGrpSpPr/>
              <p:nvPr/>
            </p:nvGrpSpPr>
            <p:grpSpPr>
              <a:xfrm>
                <a:off x="4361699" y="2197328"/>
                <a:ext cx="587709" cy="216171"/>
                <a:chOff x="4741529" y="1921467"/>
                <a:chExt cx="587709" cy="216171"/>
              </a:xfrm>
            </p:grpSpPr>
            <p:sp>
              <p:nvSpPr>
                <p:cNvPr id="183" name="フリーフォーム: 図形 182">
                  <a:extLst>
                    <a:ext uri="{FF2B5EF4-FFF2-40B4-BE49-F238E27FC236}">
                      <a16:creationId xmlns:a16="http://schemas.microsoft.com/office/drawing/2014/main" id="{51AD7E91-A2E8-AB0A-D733-5164D3E35320}"/>
                    </a:ext>
                  </a:extLst>
                </p:cNvPr>
                <p:cNvSpPr/>
                <p:nvPr/>
              </p:nvSpPr>
              <p:spPr>
                <a:xfrm>
                  <a:off x="4752975" y="1988340"/>
                  <a:ext cx="576263" cy="54782"/>
                </a:xfrm>
                <a:custGeom>
                  <a:avLst/>
                  <a:gdLst>
                    <a:gd name="connsiteX0" fmla="*/ 0 w 576263"/>
                    <a:gd name="connsiteY0" fmla="*/ 54773 h 54782"/>
                    <a:gd name="connsiteX1" fmla="*/ 92869 w 576263"/>
                    <a:gd name="connsiteY1" fmla="*/ 4 h 54782"/>
                    <a:gd name="connsiteX2" fmla="*/ 192881 w 576263"/>
                    <a:gd name="connsiteY2" fmla="*/ 54773 h 54782"/>
                    <a:gd name="connsiteX3" fmla="*/ 292894 w 576263"/>
                    <a:gd name="connsiteY3" fmla="*/ 4766 h 54782"/>
                    <a:gd name="connsiteX4" fmla="*/ 390525 w 576263"/>
                    <a:gd name="connsiteY4" fmla="*/ 54773 h 54782"/>
                    <a:gd name="connsiteX5" fmla="*/ 481013 w 576263"/>
                    <a:gd name="connsiteY5" fmla="*/ 4 h 54782"/>
                    <a:gd name="connsiteX6" fmla="*/ 576263 w 576263"/>
                    <a:gd name="connsiteY6" fmla="*/ 52391 h 547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6263" h="54782">
                      <a:moveTo>
                        <a:pt x="0" y="54773"/>
                      </a:moveTo>
                      <a:cubicBezTo>
                        <a:pt x="30361" y="27388"/>
                        <a:pt x="60722" y="4"/>
                        <a:pt x="92869" y="4"/>
                      </a:cubicBezTo>
                      <a:cubicBezTo>
                        <a:pt x="125016" y="4"/>
                        <a:pt x="159544" y="53979"/>
                        <a:pt x="192881" y="54773"/>
                      </a:cubicBezTo>
                      <a:cubicBezTo>
                        <a:pt x="226218" y="55567"/>
                        <a:pt x="259953" y="4766"/>
                        <a:pt x="292894" y="4766"/>
                      </a:cubicBezTo>
                      <a:cubicBezTo>
                        <a:pt x="325835" y="4766"/>
                        <a:pt x="359172" y="55567"/>
                        <a:pt x="390525" y="54773"/>
                      </a:cubicBezTo>
                      <a:cubicBezTo>
                        <a:pt x="421878" y="53979"/>
                        <a:pt x="450057" y="401"/>
                        <a:pt x="481013" y="4"/>
                      </a:cubicBezTo>
                      <a:cubicBezTo>
                        <a:pt x="511969" y="-393"/>
                        <a:pt x="544116" y="25999"/>
                        <a:pt x="576263" y="52391"/>
                      </a:cubicBezTo>
                    </a:path>
                  </a:pathLst>
                </a:cu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4" name="テキスト ボックス 183">
                  <a:extLst>
                    <a:ext uri="{FF2B5EF4-FFF2-40B4-BE49-F238E27FC236}">
                      <a16:creationId xmlns:a16="http://schemas.microsoft.com/office/drawing/2014/main" id="{29C6C6BA-0108-07CB-E973-FE68723A6E46}"/>
                    </a:ext>
                  </a:extLst>
                </p:cNvPr>
                <p:cNvSpPr txBox="1"/>
                <p:nvPr/>
              </p:nvSpPr>
              <p:spPr>
                <a:xfrm>
                  <a:off x="4741529" y="1990717"/>
                  <a:ext cx="202006" cy="138499"/>
                </a:xfrm>
                <a:prstGeom prst="rect">
                  <a:avLst/>
                </a:prstGeom>
                <a:noFill/>
              </p:spPr>
              <p:txBody>
                <a:bodyPr wrap="square" rtlCol="0">
                  <a:spAutoFit/>
                </a:bodyPr>
                <a:lstStyle/>
                <a:p>
                  <a:r>
                    <a:rPr lang="ja-JP" altLang="en-US" sz="300" dirty="0"/>
                    <a:t>●</a:t>
                  </a:r>
                  <a:endParaRPr kumimoji="1" lang="ja-JP" altLang="en-US" sz="300" dirty="0"/>
                </a:p>
              </p:txBody>
            </p:sp>
            <p:sp>
              <p:nvSpPr>
                <p:cNvPr id="185" name="テキスト ボックス 184">
                  <a:extLst>
                    <a:ext uri="{FF2B5EF4-FFF2-40B4-BE49-F238E27FC236}">
                      <a16:creationId xmlns:a16="http://schemas.microsoft.com/office/drawing/2014/main" id="{DDDF563B-9B60-A7A1-ED71-DA5D7A17DFEB}"/>
                    </a:ext>
                  </a:extLst>
                </p:cNvPr>
                <p:cNvSpPr txBox="1"/>
                <p:nvPr/>
              </p:nvSpPr>
              <p:spPr>
                <a:xfrm>
                  <a:off x="4842532" y="1921467"/>
                  <a:ext cx="202006" cy="138499"/>
                </a:xfrm>
                <a:prstGeom prst="rect">
                  <a:avLst/>
                </a:prstGeom>
                <a:noFill/>
              </p:spPr>
              <p:txBody>
                <a:bodyPr wrap="square" rtlCol="0">
                  <a:spAutoFit/>
                </a:bodyPr>
                <a:lstStyle/>
                <a:p>
                  <a:r>
                    <a:rPr lang="ja-JP" altLang="en-US" sz="300" dirty="0"/>
                    <a:t>●</a:t>
                  </a:r>
                  <a:endParaRPr kumimoji="1" lang="ja-JP" altLang="en-US" sz="300" dirty="0"/>
                </a:p>
              </p:txBody>
            </p:sp>
            <p:sp>
              <p:nvSpPr>
                <p:cNvPr id="186" name="テキスト ボックス 185">
                  <a:extLst>
                    <a:ext uri="{FF2B5EF4-FFF2-40B4-BE49-F238E27FC236}">
                      <a16:creationId xmlns:a16="http://schemas.microsoft.com/office/drawing/2014/main" id="{A23C4933-B442-F27E-C113-EDED9914076E}"/>
                    </a:ext>
                  </a:extLst>
                </p:cNvPr>
                <p:cNvSpPr txBox="1"/>
                <p:nvPr/>
              </p:nvSpPr>
              <p:spPr>
                <a:xfrm>
                  <a:off x="4941727" y="1999139"/>
                  <a:ext cx="202006" cy="138499"/>
                </a:xfrm>
                <a:prstGeom prst="rect">
                  <a:avLst/>
                </a:prstGeom>
                <a:noFill/>
              </p:spPr>
              <p:txBody>
                <a:bodyPr wrap="square" rtlCol="0">
                  <a:spAutoFit/>
                </a:bodyPr>
                <a:lstStyle/>
                <a:p>
                  <a:r>
                    <a:rPr lang="ja-JP" altLang="en-US" sz="300" dirty="0"/>
                    <a:t>●</a:t>
                  </a:r>
                  <a:endParaRPr kumimoji="1" lang="ja-JP" altLang="en-US" sz="300" dirty="0"/>
                </a:p>
              </p:txBody>
            </p:sp>
            <p:sp>
              <p:nvSpPr>
                <p:cNvPr id="187" name="テキスト ボックス 186">
                  <a:extLst>
                    <a:ext uri="{FF2B5EF4-FFF2-40B4-BE49-F238E27FC236}">
                      <a16:creationId xmlns:a16="http://schemas.microsoft.com/office/drawing/2014/main" id="{0BB4EB52-6A0A-B369-EE29-F2CF6CBDAD50}"/>
                    </a:ext>
                  </a:extLst>
                </p:cNvPr>
                <p:cNvSpPr txBox="1"/>
                <p:nvPr/>
              </p:nvSpPr>
              <p:spPr>
                <a:xfrm>
                  <a:off x="5033092" y="1929889"/>
                  <a:ext cx="202006" cy="138499"/>
                </a:xfrm>
                <a:prstGeom prst="rect">
                  <a:avLst/>
                </a:prstGeom>
                <a:noFill/>
              </p:spPr>
              <p:txBody>
                <a:bodyPr wrap="square" rtlCol="0">
                  <a:spAutoFit/>
                </a:bodyPr>
                <a:lstStyle/>
                <a:p>
                  <a:r>
                    <a:rPr lang="ja-JP" altLang="en-US" sz="300" dirty="0"/>
                    <a:t>●</a:t>
                  </a:r>
                  <a:endParaRPr kumimoji="1" lang="ja-JP" altLang="en-US" sz="300" dirty="0"/>
                </a:p>
              </p:txBody>
            </p:sp>
            <p:sp>
              <p:nvSpPr>
                <p:cNvPr id="188" name="テキスト ボックス 187">
                  <a:extLst>
                    <a:ext uri="{FF2B5EF4-FFF2-40B4-BE49-F238E27FC236}">
                      <a16:creationId xmlns:a16="http://schemas.microsoft.com/office/drawing/2014/main" id="{7C49F32F-48D3-72F9-5536-A2B9E43E6B24}"/>
                    </a:ext>
                  </a:extLst>
                </p:cNvPr>
                <p:cNvSpPr txBox="1"/>
                <p:nvPr/>
              </p:nvSpPr>
              <p:spPr>
                <a:xfrm>
                  <a:off x="5127184" y="1996762"/>
                  <a:ext cx="202006" cy="138499"/>
                </a:xfrm>
                <a:prstGeom prst="rect">
                  <a:avLst/>
                </a:prstGeom>
                <a:noFill/>
              </p:spPr>
              <p:txBody>
                <a:bodyPr wrap="square" rtlCol="0">
                  <a:spAutoFit/>
                </a:bodyPr>
                <a:lstStyle/>
                <a:p>
                  <a:r>
                    <a:rPr lang="ja-JP" altLang="en-US" sz="300" dirty="0"/>
                    <a:t>●</a:t>
                  </a:r>
                  <a:endParaRPr kumimoji="1" lang="ja-JP" altLang="en-US" sz="300" dirty="0"/>
                </a:p>
              </p:txBody>
            </p:sp>
          </p:grpSp>
          <p:grpSp>
            <p:nvGrpSpPr>
              <p:cNvPr id="171" name="グループ化 170">
                <a:extLst>
                  <a:ext uri="{FF2B5EF4-FFF2-40B4-BE49-F238E27FC236}">
                    <a16:creationId xmlns:a16="http://schemas.microsoft.com/office/drawing/2014/main" id="{41704345-1F3B-A14E-7AEE-FD85CBE7144A}"/>
                  </a:ext>
                </a:extLst>
              </p:cNvPr>
              <p:cNvGrpSpPr/>
              <p:nvPr/>
            </p:nvGrpSpPr>
            <p:grpSpPr>
              <a:xfrm>
                <a:off x="4386008" y="2680628"/>
                <a:ext cx="655098" cy="190500"/>
                <a:chOff x="4759865" y="2226265"/>
                <a:chExt cx="655098" cy="190500"/>
              </a:xfrm>
            </p:grpSpPr>
            <p:sp>
              <p:nvSpPr>
                <p:cNvPr id="181" name="フリーフォーム: 図形 180">
                  <a:extLst>
                    <a:ext uri="{FF2B5EF4-FFF2-40B4-BE49-F238E27FC236}">
                      <a16:creationId xmlns:a16="http://schemas.microsoft.com/office/drawing/2014/main" id="{A70AD702-0D95-51BB-C0E1-8DF4D1A87ED8}"/>
                    </a:ext>
                  </a:extLst>
                </p:cNvPr>
                <p:cNvSpPr/>
                <p:nvPr/>
              </p:nvSpPr>
              <p:spPr>
                <a:xfrm>
                  <a:off x="4759865" y="2226265"/>
                  <a:ext cx="531019" cy="190500"/>
                </a:xfrm>
                <a:custGeom>
                  <a:avLst/>
                  <a:gdLst>
                    <a:gd name="connsiteX0" fmla="*/ 0 w 531019"/>
                    <a:gd name="connsiteY0" fmla="*/ 4763 h 190500"/>
                    <a:gd name="connsiteX1" fmla="*/ 531019 w 531019"/>
                    <a:gd name="connsiteY1" fmla="*/ 0 h 190500"/>
                    <a:gd name="connsiteX2" fmla="*/ 531019 w 531019"/>
                    <a:gd name="connsiteY2" fmla="*/ 188119 h 190500"/>
                    <a:gd name="connsiteX3" fmla="*/ 364331 w 531019"/>
                    <a:gd name="connsiteY3" fmla="*/ 190500 h 190500"/>
                    <a:gd name="connsiteX4" fmla="*/ 371475 w 531019"/>
                    <a:gd name="connsiteY4" fmla="*/ 107156 h 190500"/>
                    <a:gd name="connsiteX5" fmla="*/ 0 w 531019"/>
                    <a:gd name="connsiteY5" fmla="*/ 107156 h 190500"/>
                    <a:gd name="connsiteX6" fmla="*/ 0 w 531019"/>
                    <a:gd name="connsiteY6" fmla="*/ 4763 h 190500"/>
                    <a:gd name="connsiteX0" fmla="*/ 0 w 531019"/>
                    <a:gd name="connsiteY0" fmla="*/ 4763 h 190500"/>
                    <a:gd name="connsiteX1" fmla="*/ 531019 w 531019"/>
                    <a:gd name="connsiteY1" fmla="*/ 0 h 190500"/>
                    <a:gd name="connsiteX2" fmla="*/ 531019 w 531019"/>
                    <a:gd name="connsiteY2" fmla="*/ 188119 h 190500"/>
                    <a:gd name="connsiteX3" fmla="*/ 364331 w 531019"/>
                    <a:gd name="connsiteY3" fmla="*/ 190500 h 190500"/>
                    <a:gd name="connsiteX4" fmla="*/ 361950 w 531019"/>
                    <a:gd name="connsiteY4" fmla="*/ 107156 h 190500"/>
                    <a:gd name="connsiteX5" fmla="*/ 0 w 531019"/>
                    <a:gd name="connsiteY5" fmla="*/ 107156 h 190500"/>
                    <a:gd name="connsiteX6" fmla="*/ 0 w 531019"/>
                    <a:gd name="connsiteY6" fmla="*/ 4763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31019" h="190500">
                      <a:moveTo>
                        <a:pt x="0" y="4763"/>
                      </a:moveTo>
                      <a:lnTo>
                        <a:pt x="531019" y="0"/>
                      </a:lnTo>
                      <a:lnTo>
                        <a:pt x="531019" y="188119"/>
                      </a:lnTo>
                      <a:lnTo>
                        <a:pt x="364331" y="190500"/>
                      </a:lnTo>
                      <a:cubicBezTo>
                        <a:pt x="363537" y="162719"/>
                        <a:pt x="362744" y="134937"/>
                        <a:pt x="361950" y="107156"/>
                      </a:cubicBezTo>
                      <a:lnTo>
                        <a:pt x="0" y="107156"/>
                      </a:lnTo>
                      <a:lnTo>
                        <a:pt x="0" y="4763"/>
                      </a:lnTo>
                      <a:close/>
                    </a:path>
                  </a:pathLst>
                </a:custGeom>
                <a:noFill/>
                <a:ln>
                  <a:solidFill>
                    <a:schemeClr val="tx1"/>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82" name="直線コネクタ 181">
                  <a:extLst>
                    <a:ext uri="{FF2B5EF4-FFF2-40B4-BE49-F238E27FC236}">
                      <a16:creationId xmlns:a16="http://schemas.microsoft.com/office/drawing/2014/main" id="{6636BE69-4236-EE85-33C3-B2A68B586EB6}"/>
                    </a:ext>
                  </a:extLst>
                </p:cNvPr>
                <p:cNvCxnSpPr>
                  <a:cxnSpLocks/>
                </p:cNvCxnSpPr>
                <p:nvPr/>
              </p:nvCxnSpPr>
              <p:spPr>
                <a:xfrm>
                  <a:off x="5290884" y="2321515"/>
                  <a:ext cx="124079" cy="0"/>
                </a:xfrm>
                <a:prstGeom prst="line">
                  <a:avLst/>
                </a:prstGeom>
                <a:ln w="12700">
                  <a:tailEnd type="arrow" w="sm" len="sm"/>
                </a:ln>
              </p:spPr>
              <p:style>
                <a:lnRef idx="1">
                  <a:schemeClr val="dk1"/>
                </a:lnRef>
                <a:fillRef idx="0">
                  <a:schemeClr val="dk1"/>
                </a:fillRef>
                <a:effectRef idx="0">
                  <a:schemeClr val="dk1"/>
                </a:effectRef>
                <a:fontRef idx="minor">
                  <a:schemeClr val="tx1"/>
                </a:fontRef>
              </p:style>
            </p:cxnSp>
          </p:grpSp>
          <p:cxnSp>
            <p:nvCxnSpPr>
              <p:cNvPr id="172" name="直線コネクタ 171">
                <a:extLst>
                  <a:ext uri="{FF2B5EF4-FFF2-40B4-BE49-F238E27FC236}">
                    <a16:creationId xmlns:a16="http://schemas.microsoft.com/office/drawing/2014/main" id="{84CCA34F-BF76-4122-039F-8A407C69868C}"/>
                  </a:ext>
                </a:extLst>
              </p:cNvPr>
              <p:cNvCxnSpPr/>
              <p:nvPr/>
            </p:nvCxnSpPr>
            <p:spPr>
              <a:xfrm>
                <a:off x="4384899" y="3594100"/>
                <a:ext cx="52149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73" name="グループ化 172">
                <a:extLst>
                  <a:ext uri="{FF2B5EF4-FFF2-40B4-BE49-F238E27FC236}">
                    <a16:creationId xmlns:a16="http://schemas.microsoft.com/office/drawing/2014/main" id="{E72AC17E-D59D-50FD-182D-8601927CC6F2}"/>
                  </a:ext>
                </a:extLst>
              </p:cNvPr>
              <p:cNvGrpSpPr/>
              <p:nvPr/>
            </p:nvGrpSpPr>
            <p:grpSpPr>
              <a:xfrm>
                <a:off x="4384899" y="3832042"/>
                <a:ext cx="521494" cy="111919"/>
                <a:chOff x="4769390" y="3188494"/>
                <a:chExt cx="521494" cy="111919"/>
              </a:xfrm>
            </p:grpSpPr>
            <p:cxnSp>
              <p:nvCxnSpPr>
                <p:cNvPr id="176" name="直線コネクタ 175">
                  <a:extLst>
                    <a:ext uri="{FF2B5EF4-FFF2-40B4-BE49-F238E27FC236}">
                      <a16:creationId xmlns:a16="http://schemas.microsoft.com/office/drawing/2014/main" id="{36105E05-E3B2-F779-5E62-402318C2E6BC}"/>
                    </a:ext>
                  </a:extLst>
                </p:cNvPr>
                <p:cNvCxnSpPr/>
                <p:nvPr/>
              </p:nvCxnSpPr>
              <p:spPr>
                <a:xfrm>
                  <a:off x="4769390" y="3243263"/>
                  <a:ext cx="52149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7" name="直線コネクタ 176">
                  <a:extLst>
                    <a:ext uri="{FF2B5EF4-FFF2-40B4-BE49-F238E27FC236}">
                      <a16:creationId xmlns:a16="http://schemas.microsoft.com/office/drawing/2014/main" id="{2E14E085-D716-0452-2549-8A5EAABD3170}"/>
                    </a:ext>
                  </a:extLst>
                </p:cNvPr>
                <p:cNvCxnSpPr/>
                <p:nvPr/>
              </p:nvCxnSpPr>
              <p:spPr>
                <a:xfrm>
                  <a:off x="4863378" y="3245644"/>
                  <a:ext cx="0" cy="547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8" name="直線コネクタ 177">
                  <a:extLst>
                    <a:ext uri="{FF2B5EF4-FFF2-40B4-BE49-F238E27FC236}">
                      <a16:creationId xmlns:a16="http://schemas.microsoft.com/office/drawing/2014/main" id="{E56F6375-80F8-6FEA-6CC4-4EE0EEFA78CE}"/>
                    </a:ext>
                  </a:extLst>
                </p:cNvPr>
                <p:cNvCxnSpPr/>
                <p:nvPr/>
              </p:nvCxnSpPr>
              <p:spPr>
                <a:xfrm>
                  <a:off x="4916783" y="3188494"/>
                  <a:ext cx="0" cy="547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9" name="直線コネクタ 178">
                  <a:extLst>
                    <a:ext uri="{FF2B5EF4-FFF2-40B4-BE49-F238E27FC236}">
                      <a16:creationId xmlns:a16="http://schemas.microsoft.com/office/drawing/2014/main" id="{9A60876F-6F20-9B29-F026-E9E812BD9026}"/>
                    </a:ext>
                  </a:extLst>
                </p:cNvPr>
                <p:cNvCxnSpPr/>
                <p:nvPr/>
              </p:nvCxnSpPr>
              <p:spPr>
                <a:xfrm>
                  <a:off x="5146746" y="3245644"/>
                  <a:ext cx="0" cy="547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0" name="直線コネクタ 179">
                  <a:extLst>
                    <a:ext uri="{FF2B5EF4-FFF2-40B4-BE49-F238E27FC236}">
                      <a16:creationId xmlns:a16="http://schemas.microsoft.com/office/drawing/2014/main" id="{85CC4FF3-A2F1-A88E-F1B4-E60346024153}"/>
                    </a:ext>
                  </a:extLst>
                </p:cNvPr>
                <p:cNvCxnSpPr/>
                <p:nvPr/>
              </p:nvCxnSpPr>
              <p:spPr>
                <a:xfrm>
                  <a:off x="5200151" y="3188494"/>
                  <a:ext cx="0" cy="547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74" name="直線コネクタ 173">
                <a:extLst>
                  <a:ext uri="{FF2B5EF4-FFF2-40B4-BE49-F238E27FC236}">
                    <a16:creationId xmlns:a16="http://schemas.microsoft.com/office/drawing/2014/main" id="{478C99BB-4E30-B1B9-A5B1-C1BF02A2A693}"/>
                  </a:ext>
                </a:extLst>
              </p:cNvPr>
              <p:cNvCxnSpPr/>
              <p:nvPr/>
            </p:nvCxnSpPr>
            <p:spPr>
              <a:xfrm>
                <a:off x="4384899" y="4221163"/>
                <a:ext cx="521494" cy="0"/>
              </a:xfrm>
              <a:prstGeom prst="line">
                <a:avLst/>
              </a:prstGeom>
              <a:ln w="12700">
                <a:solidFill>
                  <a:schemeClr val="tx1"/>
                </a:solidFill>
                <a:prstDash val="lgDashDotDot"/>
              </a:ln>
            </p:spPr>
            <p:style>
              <a:lnRef idx="1">
                <a:schemeClr val="accent1"/>
              </a:lnRef>
              <a:fillRef idx="0">
                <a:schemeClr val="accent1"/>
              </a:fillRef>
              <a:effectRef idx="0">
                <a:schemeClr val="accent1"/>
              </a:effectRef>
              <a:fontRef idx="minor">
                <a:schemeClr val="tx1"/>
              </a:fontRef>
            </p:style>
          </p:cxnSp>
          <p:sp>
            <p:nvSpPr>
              <p:cNvPr id="175" name="テキスト ボックス 174">
                <a:extLst>
                  <a:ext uri="{FF2B5EF4-FFF2-40B4-BE49-F238E27FC236}">
                    <a16:creationId xmlns:a16="http://schemas.microsoft.com/office/drawing/2014/main" id="{70B7FE5F-4E4F-2BDA-EC40-55A98246D88B}"/>
                  </a:ext>
                </a:extLst>
              </p:cNvPr>
              <p:cNvSpPr txBox="1"/>
              <p:nvPr/>
            </p:nvSpPr>
            <p:spPr>
              <a:xfrm>
                <a:off x="2188291" y="107389"/>
                <a:ext cx="2019300" cy="4455066"/>
              </a:xfrm>
              <a:prstGeom prst="rect">
                <a:avLst/>
              </a:prstGeom>
              <a:noFill/>
            </p:spPr>
            <p:txBody>
              <a:bodyPr wrap="square" rtlCol="0">
                <a:spAutoFit/>
              </a:bodyPr>
              <a:lstStyle/>
              <a:p>
                <a:r>
                  <a:rPr kumimoji="1" lang="en-US" altLang="ja-JP" sz="1050" b="1" dirty="0"/>
                  <a:t>《</a:t>
                </a:r>
                <a:r>
                  <a:rPr kumimoji="1" lang="ja-JP" altLang="en-US" sz="1050" b="1" dirty="0"/>
                  <a:t>凡　　例</a:t>
                </a:r>
                <a:r>
                  <a:rPr kumimoji="1" lang="en-US" altLang="ja-JP" sz="1050" b="1" dirty="0"/>
                  <a:t>》</a:t>
                </a:r>
              </a:p>
              <a:p>
                <a:endParaRPr kumimoji="1" lang="en-US" altLang="ja-JP" sz="1050" b="1" dirty="0"/>
              </a:p>
              <a:p>
                <a:pPr algn="dist"/>
                <a:r>
                  <a:rPr lang="ja-JP" altLang="en-US" sz="1050" b="1" dirty="0"/>
                  <a:t>方位</a:t>
                </a:r>
                <a:endParaRPr lang="en-US" altLang="ja-JP" sz="1050" b="1" dirty="0"/>
              </a:p>
              <a:p>
                <a:pPr algn="dist"/>
                <a:endParaRPr lang="en-US" altLang="ja-JP" sz="1050" b="1" dirty="0"/>
              </a:p>
              <a:p>
                <a:pPr algn="dist"/>
                <a:r>
                  <a:rPr kumimoji="1" lang="ja-JP" altLang="en-US" sz="1050" b="1" dirty="0"/>
                  <a:t>道路位置の標識</a:t>
                </a:r>
                <a:endParaRPr kumimoji="1" lang="en-US" altLang="ja-JP" sz="1050" b="1" dirty="0"/>
              </a:p>
              <a:p>
                <a:pPr algn="dist"/>
                <a:endParaRPr kumimoji="1" lang="en-US" altLang="ja-JP" sz="1050" b="1" dirty="0"/>
              </a:p>
              <a:p>
                <a:pPr algn="dist"/>
                <a:r>
                  <a:rPr lang="ja-JP" altLang="en-US" sz="1050" b="1" dirty="0"/>
                  <a:t>へい</a:t>
                </a:r>
                <a:endParaRPr lang="en-US" altLang="ja-JP" sz="1050" b="1" dirty="0"/>
              </a:p>
              <a:p>
                <a:pPr algn="dist"/>
                <a:r>
                  <a:rPr kumimoji="1" lang="ja-JP" altLang="en-US" sz="1050" b="1" dirty="0"/>
                  <a:t>（構造を記入のこと）</a:t>
                </a:r>
                <a:endParaRPr kumimoji="1" lang="en-US" altLang="ja-JP" sz="1050" b="1" dirty="0"/>
              </a:p>
              <a:p>
                <a:pPr algn="dist"/>
                <a:endParaRPr kumimoji="1" lang="en-US" altLang="ja-JP" sz="1050" b="1" dirty="0"/>
              </a:p>
              <a:p>
                <a:pPr algn="dist"/>
                <a:r>
                  <a:rPr lang="ja-JP" altLang="en-US" sz="1050" b="1" dirty="0"/>
                  <a:t>主要出入口</a:t>
                </a:r>
                <a:endParaRPr lang="en-US" altLang="ja-JP" sz="1050" b="1" dirty="0"/>
              </a:p>
              <a:p>
                <a:pPr algn="dist"/>
                <a:endParaRPr lang="en-US" altLang="ja-JP" sz="1050" b="1" dirty="0"/>
              </a:p>
              <a:p>
                <a:pPr algn="dist"/>
                <a:r>
                  <a:rPr lang="ja-JP" altLang="en-US" sz="1050" b="1" dirty="0"/>
                  <a:t>井戸</a:t>
                </a:r>
                <a:endParaRPr lang="en-US" altLang="ja-JP" sz="1050" b="1" dirty="0"/>
              </a:p>
              <a:p>
                <a:pPr algn="dist"/>
                <a:endParaRPr lang="en-US" altLang="ja-JP" sz="1050" b="1" dirty="0"/>
              </a:p>
              <a:p>
                <a:pPr algn="dist"/>
                <a:r>
                  <a:rPr kumimoji="1" lang="ja-JP" altLang="en-US" sz="1050" b="1" dirty="0"/>
                  <a:t>生垣</a:t>
                </a:r>
                <a:endParaRPr kumimoji="1" lang="en-US" altLang="ja-JP" sz="1050" b="1" dirty="0"/>
              </a:p>
              <a:p>
                <a:pPr algn="dist"/>
                <a:endParaRPr kumimoji="1" lang="en-US" altLang="ja-JP" sz="1050" b="1" dirty="0"/>
              </a:p>
              <a:p>
                <a:pPr algn="dist"/>
                <a:r>
                  <a:rPr lang="ja-JP" altLang="en-US" sz="1050" b="1" dirty="0"/>
                  <a:t>予定建築物</a:t>
                </a:r>
                <a:endParaRPr lang="en-US" altLang="ja-JP" sz="1050" b="1" dirty="0"/>
              </a:p>
              <a:p>
                <a:pPr algn="dist"/>
                <a:r>
                  <a:rPr kumimoji="1" lang="ja-JP" altLang="en-US" sz="1050" b="1" dirty="0"/>
                  <a:t>（用途を記入のこと）</a:t>
                </a:r>
                <a:endParaRPr kumimoji="1" lang="en-US" altLang="ja-JP" sz="1050" b="1" dirty="0"/>
              </a:p>
              <a:p>
                <a:pPr algn="dist"/>
                <a:endParaRPr kumimoji="1" lang="en-US" altLang="ja-JP" sz="1050" b="1" dirty="0"/>
              </a:p>
              <a:p>
                <a:pPr algn="dist"/>
                <a:r>
                  <a:rPr lang="ja-JP" altLang="en-US" sz="1050" b="1" dirty="0"/>
                  <a:t>既存建築物</a:t>
                </a:r>
                <a:endParaRPr lang="en-US" altLang="ja-JP" sz="1050" b="1" dirty="0"/>
              </a:p>
              <a:p>
                <a:pPr algn="dist"/>
                <a:r>
                  <a:rPr kumimoji="1" lang="ja-JP" altLang="en-US" sz="1050" b="1" dirty="0"/>
                  <a:t>（用途を記入のこと）</a:t>
                </a:r>
                <a:endParaRPr kumimoji="1" lang="en-US" altLang="ja-JP" sz="1050" b="1" dirty="0"/>
              </a:p>
              <a:p>
                <a:pPr algn="dist"/>
                <a:endParaRPr kumimoji="1" lang="en-US" altLang="ja-JP" sz="1050" b="1" dirty="0"/>
              </a:p>
              <a:p>
                <a:pPr algn="dist"/>
                <a:r>
                  <a:rPr lang="ja-JP" altLang="en-US" sz="1050" b="1" dirty="0"/>
                  <a:t>敷地界</a:t>
                </a:r>
                <a:endParaRPr lang="en-US" altLang="ja-JP" sz="1050" b="1" dirty="0"/>
              </a:p>
              <a:p>
                <a:pPr algn="dist"/>
                <a:endParaRPr lang="en-US" altLang="ja-JP" sz="1050" b="1" dirty="0"/>
              </a:p>
              <a:p>
                <a:pPr algn="dist"/>
                <a:r>
                  <a:rPr kumimoji="1" lang="ja-JP" altLang="en-US" sz="1050" b="1" dirty="0"/>
                  <a:t>地番界</a:t>
                </a:r>
                <a:endParaRPr kumimoji="1" lang="en-US" altLang="ja-JP" sz="1050" b="1" dirty="0"/>
              </a:p>
              <a:p>
                <a:pPr algn="dist"/>
                <a:endParaRPr kumimoji="1" lang="en-US" altLang="ja-JP" sz="1050" b="1" dirty="0"/>
              </a:p>
              <a:p>
                <a:pPr algn="dist"/>
                <a:r>
                  <a:rPr kumimoji="1" lang="ja-JP" altLang="en-US" sz="1050" b="1" dirty="0"/>
                  <a:t>町界</a:t>
                </a:r>
                <a:endParaRPr kumimoji="1" lang="en-US" altLang="ja-JP" sz="1050" b="1" dirty="0"/>
              </a:p>
              <a:p>
                <a:endParaRPr kumimoji="1" lang="en-US" altLang="ja-JP" sz="1050" b="1" dirty="0"/>
              </a:p>
            </p:txBody>
          </p:sp>
        </p:grpSp>
      </p:grpSp>
      <p:cxnSp>
        <p:nvCxnSpPr>
          <p:cNvPr id="3" name="直線コネクタ 2">
            <a:extLst>
              <a:ext uri="{FF2B5EF4-FFF2-40B4-BE49-F238E27FC236}">
                <a16:creationId xmlns:a16="http://schemas.microsoft.com/office/drawing/2014/main" id="{0C7C45C4-9AFC-C8A9-8FC6-06F12F7CE064}"/>
              </a:ext>
            </a:extLst>
          </p:cNvPr>
          <p:cNvCxnSpPr/>
          <p:nvPr/>
        </p:nvCxnSpPr>
        <p:spPr>
          <a:xfrm>
            <a:off x="15057120" y="3688080"/>
            <a:ext cx="5486181" cy="0"/>
          </a:xfrm>
          <a:prstGeom prst="line">
            <a:avLst/>
          </a:prstGeom>
          <a:ln w="9525"/>
        </p:spPr>
        <p:style>
          <a:lnRef idx="1">
            <a:schemeClr val="dk1"/>
          </a:lnRef>
          <a:fillRef idx="0">
            <a:schemeClr val="dk1"/>
          </a:fillRef>
          <a:effectRef idx="0">
            <a:schemeClr val="dk1"/>
          </a:effectRef>
          <a:fontRef idx="minor">
            <a:schemeClr val="tx1"/>
          </a:fontRef>
        </p:style>
      </p:cxnSp>
      <p:cxnSp>
        <p:nvCxnSpPr>
          <p:cNvPr id="11" name="直線コネクタ 10">
            <a:extLst>
              <a:ext uri="{FF2B5EF4-FFF2-40B4-BE49-F238E27FC236}">
                <a16:creationId xmlns:a16="http://schemas.microsoft.com/office/drawing/2014/main" id="{4B44D3D0-3EE9-7789-5C51-EFC8B89A2DC7}"/>
              </a:ext>
            </a:extLst>
          </p:cNvPr>
          <p:cNvCxnSpPr/>
          <p:nvPr/>
        </p:nvCxnSpPr>
        <p:spPr>
          <a:xfrm>
            <a:off x="15073006" y="4046220"/>
            <a:ext cx="5486181" cy="0"/>
          </a:xfrm>
          <a:prstGeom prst="line">
            <a:avLst/>
          </a:prstGeom>
          <a:ln w="9525"/>
        </p:spPr>
        <p:style>
          <a:lnRef idx="1">
            <a:schemeClr val="dk1"/>
          </a:lnRef>
          <a:fillRef idx="0">
            <a:schemeClr val="dk1"/>
          </a:fillRef>
          <a:effectRef idx="0">
            <a:schemeClr val="dk1"/>
          </a:effectRef>
          <a:fontRef idx="minor">
            <a:schemeClr val="tx1"/>
          </a:fontRef>
        </p:style>
      </p:cxnSp>
      <p:cxnSp>
        <p:nvCxnSpPr>
          <p:cNvPr id="14" name="直線コネクタ 13">
            <a:extLst>
              <a:ext uri="{FF2B5EF4-FFF2-40B4-BE49-F238E27FC236}">
                <a16:creationId xmlns:a16="http://schemas.microsoft.com/office/drawing/2014/main" id="{67F64927-987F-04EE-9067-1F4C33D0FFCD}"/>
              </a:ext>
            </a:extLst>
          </p:cNvPr>
          <p:cNvCxnSpPr/>
          <p:nvPr/>
        </p:nvCxnSpPr>
        <p:spPr>
          <a:xfrm>
            <a:off x="15057120" y="4407823"/>
            <a:ext cx="5486181" cy="0"/>
          </a:xfrm>
          <a:prstGeom prst="line">
            <a:avLst/>
          </a:prstGeom>
          <a:ln w="9525"/>
        </p:spPr>
        <p:style>
          <a:lnRef idx="1">
            <a:schemeClr val="dk1"/>
          </a:lnRef>
          <a:fillRef idx="0">
            <a:schemeClr val="dk1"/>
          </a:fillRef>
          <a:effectRef idx="0">
            <a:schemeClr val="dk1"/>
          </a:effectRef>
          <a:fontRef idx="minor">
            <a:schemeClr val="tx1"/>
          </a:fontRef>
        </p:style>
      </p:cxnSp>
      <p:cxnSp>
        <p:nvCxnSpPr>
          <p:cNvPr id="15" name="直線コネクタ 14">
            <a:extLst>
              <a:ext uri="{FF2B5EF4-FFF2-40B4-BE49-F238E27FC236}">
                <a16:creationId xmlns:a16="http://schemas.microsoft.com/office/drawing/2014/main" id="{61EA597C-EBFF-32FB-2DAD-4E47BE139933}"/>
              </a:ext>
            </a:extLst>
          </p:cNvPr>
          <p:cNvCxnSpPr/>
          <p:nvPr/>
        </p:nvCxnSpPr>
        <p:spPr>
          <a:xfrm>
            <a:off x="15073006" y="4770120"/>
            <a:ext cx="5486181" cy="0"/>
          </a:xfrm>
          <a:prstGeom prst="line">
            <a:avLst/>
          </a:prstGeom>
          <a:ln w="9525"/>
        </p:spPr>
        <p:style>
          <a:lnRef idx="1">
            <a:schemeClr val="dk1"/>
          </a:lnRef>
          <a:fillRef idx="0">
            <a:schemeClr val="dk1"/>
          </a:fillRef>
          <a:effectRef idx="0">
            <a:schemeClr val="dk1"/>
          </a:effectRef>
          <a:fontRef idx="minor">
            <a:schemeClr val="tx1"/>
          </a:fontRef>
        </p:style>
      </p:cxnSp>
      <p:cxnSp>
        <p:nvCxnSpPr>
          <p:cNvPr id="16" name="直線コネクタ 15">
            <a:extLst>
              <a:ext uri="{FF2B5EF4-FFF2-40B4-BE49-F238E27FC236}">
                <a16:creationId xmlns:a16="http://schemas.microsoft.com/office/drawing/2014/main" id="{F880CF58-C9F6-C51F-B441-FE5EDF524491}"/>
              </a:ext>
            </a:extLst>
          </p:cNvPr>
          <p:cNvCxnSpPr/>
          <p:nvPr/>
        </p:nvCxnSpPr>
        <p:spPr>
          <a:xfrm>
            <a:off x="15057119" y="5135880"/>
            <a:ext cx="5486181" cy="0"/>
          </a:xfrm>
          <a:prstGeom prst="line">
            <a:avLst/>
          </a:prstGeom>
          <a:ln w="9525"/>
        </p:spPr>
        <p:style>
          <a:lnRef idx="1">
            <a:schemeClr val="dk1"/>
          </a:lnRef>
          <a:fillRef idx="0">
            <a:schemeClr val="dk1"/>
          </a:fillRef>
          <a:effectRef idx="0">
            <a:schemeClr val="dk1"/>
          </a:effectRef>
          <a:fontRef idx="minor">
            <a:schemeClr val="tx1"/>
          </a:fontRef>
        </p:style>
      </p:cxnSp>
      <p:cxnSp>
        <p:nvCxnSpPr>
          <p:cNvPr id="17" name="直線コネクタ 16">
            <a:extLst>
              <a:ext uri="{FF2B5EF4-FFF2-40B4-BE49-F238E27FC236}">
                <a16:creationId xmlns:a16="http://schemas.microsoft.com/office/drawing/2014/main" id="{A3F8E9C4-34B1-7066-1AF3-F8FB4EE084AF}"/>
              </a:ext>
            </a:extLst>
          </p:cNvPr>
          <p:cNvCxnSpPr/>
          <p:nvPr/>
        </p:nvCxnSpPr>
        <p:spPr>
          <a:xfrm>
            <a:off x="15057119" y="5516880"/>
            <a:ext cx="5486181" cy="0"/>
          </a:xfrm>
          <a:prstGeom prst="line">
            <a:avLst/>
          </a:prstGeom>
          <a:ln w="9525"/>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8246986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208</TotalTime>
  <Words>413</Words>
  <Application>Microsoft Office PowerPoint</Application>
  <PresentationFormat>ユーザー設定</PresentationFormat>
  <Paragraphs>120</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ＭＳ ゴシック</vt:lpstr>
      <vt:lpstr>ＭＳ 明朝</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岩崎 裕子</dc:creator>
  <cp:lastModifiedBy>岩崎 裕子</cp:lastModifiedBy>
  <cp:revision>3</cp:revision>
  <cp:lastPrinted>2024-04-23T23:38:51Z</cp:lastPrinted>
  <dcterms:created xsi:type="dcterms:W3CDTF">2024-04-23T05:26:43Z</dcterms:created>
  <dcterms:modified xsi:type="dcterms:W3CDTF">2024-04-24T00:11:45Z</dcterms:modified>
</cp:coreProperties>
</file>