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0" r:id="rId4"/>
    <p:sldMasterId id="2147483900" r:id="rId5"/>
    <p:sldMasterId id="2147483905" r:id="rId6"/>
    <p:sldMasterId id="2147483916" r:id="rId7"/>
    <p:sldMasterId id="2147483928" r:id="rId8"/>
    <p:sldMasterId id="2147483938" r:id="rId9"/>
    <p:sldMasterId id="2147483948" r:id="rId10"/>
    <p:sldMasterId id="2147483959" r:id="rId11"/>
    <p:sldMasterId id="2147483970" r:id="rId12"/>
    <p:sldMasterId id="2147483991" r:id="rId13"/>
    <p:sldMasterId id="2147484001" r:id="rId14"/>
    <p:sldMasterId id="2147484009" r:id="rId15"/>
    <p:sldMasterId id="2147484021" r:id="rId16"/>
    <p:sldMasterId id="2147484034" r:id="rId17"/>
  </p:sldMasterIdLst>
  <p:notesMasterIdLst>
    <p:notesMasterId r:id="rId22"/>
  </p:notesMasterIdLst>
  <p:handoutMasterIdLst>
    <p:handoutMasterId r:id="rId23"/>
  </p:handoutMasterIdLst>
  <p:sldIdLst>
    <p:sldId id="618" r:id="rId18"/>
    <p:sldId id="616" r:id="rId19"/>
    <p:sldId id="617" r:id="rId20"/>
    <p:sldId id="620" r:id="rId21"/>
  </p:sldIdLst>
  <p:sldSz cx="9906000" cy="6858000" type="A4"/>
  <p:notesSz cx="6807200" cy="9939338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69" d="100"/>
          <a:sy n="69" d="100"/>
        </p:scale>
        <p:origin x="610" y="67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3/3/2023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3/3/2023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1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66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鉄道事業者としての</a:t>
            </a:r>
            <a:r>
              <a:rPr kumimoji="1" lang="en-US" altLang="ja-JP"/>
              <a:t>MaaS</a:t>
            </a:r>
            <a:r>
              <a:rPr kumimoji="1" lang="ja-JP" altLang="en-US"/>
              <a:t>事業への取組みに関する討議</a:t>
            </a: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ちば地域課題解決実証プロジェクト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B76E9AC031B498A003B0A6B264DC6" ma:contentTypeVersion="" ma:contentTypeDescription="Create a new document." ma:contentTypeScope="" ma:versionID="7d5800d0d66064624391e2173faee4fe">
  <xsd:schema xmlns:xsd="http://www.w3.org/2001/XMLSchema" xmlns:xs="http://www.w3.org/2001/XMLSchema" xmlns:p="http://schemas.microsoft.com/office/2006/metadata/properties" xmlns:ns2="3a4731f9-7dea-4ec8-b9b6-581989713bb4" targetNamespace="http://schemas.microsoft.com/office/2006/metadata/properties" ma:root="true" ma:fieldsID="30c9ed858bcfdfba078b5a52fd1fab38" ns2:_="">
    <xsd:import namespace="3a4731f9-7dea-4ec8-b9b6-581989713bb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731f9-7dea-4ec8-b9b6-581989713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10D75-CCF6-483B-965C-EB18F9989D8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3a4731f9-7dea-4ec8-b9b6-581989713bb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17FAABB-0222-45E9-A32C-99F54DE6E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731f9-7dea-4ec8-b9b6-581989713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9091D0-4110-4FF5-8034-336546945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104</Words>
  <Application>Microsoft Office PowerPoint</Application>
  <PresentationFormat>A4 210 x 297 mm</PresentationFormat>
  <Paragraphs>12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6" baseType="lpstr">
      <vt:lpstr>BIZ UDゴシック</vt:lpstr>
      <vt:lpstr>Meiryo UI</vt:lpstr>
      <vt:lpstr>ＭＳ Ｐゴシック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実証プロジェクトの内容・目的について具体的にご記入ください。 （スライドが複数ある場合は、新しいスライドを適宜追加してください。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2013-03-14T03:44:27Z</dcterms:created>
  <dcterms:modified xsi:type="dcterms:W3CDTF">2023-03-03T02:44:14Z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0x010100259B76E9AC031B498A003B0A6B264DC6</vt:lpwstr>
  </property>
</Properties>
</file>