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5"/>
  </p:normalViewPr>
  <p:slideViewPr>
    <p:cSldViewPr snapToGrid="0" snapToObjects="1">
      <p:cViewPr varScale="1">
        <p:scale>
          <a:sx n="73" d="100"/>
          <a:sy n="73" d="100"/>
        </p:scale>
        <p:origin x="3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9902-5216-C743-BD00-1C203777BA51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0FE61-C99F-1345-912E-C63825410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54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10FE61-C99F-1345-912E-C63825410F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2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9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7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5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86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7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4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8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43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64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3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E1FC-92A7-C24A-8ADB-DCA55525FF4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3740-A1EE-D645-87F3-55BE03FED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10C72027-1696-95E9-B22E-9F8DCFFAE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167"/>
            <a:ext cx="6858000" cy="521343"/>
          </a:xfrm>
        </p:spPr>
        <p:txBody>
          <a:bodyPr anchor="ctr">
            <a:noAutofit/>
          </a:bodyPr>
          <a:lstStyle/>
          <a:p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千葉県総合型地域スポーツクラブ連絡協議会　スポネットちば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2024</a:t>
            </a:r>
            <a:endParaRPr lang="ja-JP" altLang="en-US" sz="1600"/>
          </a:p>
        </p:txBody>
      </p:sp>
      <p:graphicFrame>
        <p:nvGraphicFramePr>
          <p:cNvPr id="18" name="表 20">
            <a:extLst>
              <a:ext uri="{FF2B5EF4-FFF2-40B4-BE49-F238E27FC236}">
                <a16:creationId xmlns:a16="http://schemas.microsoft.com/office/drawing/2014/main" id="{847470D6-0FF8-1901-9963-9C2BD8C34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19096"/>
              </p:ext>
            </p:extLst>
          </p:nvPr>
        </p:nvGraphicFramePr>
        <p:xfrm>
          <a:off x="514350" y="7298452"/>
          <a:ext cx="58293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168">
                  <a:extLst>
                    <a:ext uri="{9D8B030D-6E8A-4147-A177-3AD203B41FA5}">
                      <a16:colId xmlns:a16="http://schemas.microsoft.com/office/drawing/2014/main" val="231739748"/>
                    </a:ext>
                  </a:extLst>
                </a:gridCol>
                <a:gridCol w="1677682">
                  <a:extLst>
                    <a:ext uri="{9D8B030D-6E8A-4147-A177-3AD203B41FA5}">
                      <a16:colId xmlns:a16="http://schemas.microsoft.com/office/drawing/2014/main" val="2280482496"/>
                    </a:ext>
                  </a:extLst>
                </a:gridCol>
                <a:gridCol w="608781">
                  <a:extLst>
                    <a:ext uri="{9D8B030D-6E8A-4147-A177-3AD203B41FA5}">
                      <a16:colId xmlns:a16="http://schemas.microsoft.com/office/drawing/2014/main" val="3006057282"/>
                    </a:ext>
                  </a:extLst>
                </a:gridCol>
                <a:gridCol w="1592825">
                  <a:extLst>
                    <a:ext uri="{9D8B030D-6E8A-4147-A177-3AD203B41FA5}">
                      <a16:colId xmlns:a16="http://schemas.microsoft.com/office/drawing/2014/main" val="2857095502"/>
                    </a:ext>
                  </a:extLst>
                </a:gridCol>
                <a:gridCol w="1525844">
                  <a:extLst>
                    <a:ext uri="{9D8B030D-6E8A-4147-A177-3AD203B41FA5}">
                      <a16:colId xmlns:a16="http://schemas.microsoft.com/office/drawing/2014/main" val="1053904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No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（フリガナ）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お名前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年齢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学年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電話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お住い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（市町村名まで）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0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　　　　　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          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）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52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　　　　　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          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）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5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</a:t>
                      </a:r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.      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   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　　）</a:t>
                      </a:r>
                      <a:endParaRPr kumimoji="1" lang="en-US" altLang="ja-JP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84641"/>
                  </a:ext>
                </a:extLst>
              </a:tr>
            </a:tbl>
          </a:graphicData>
        </a:graphic>
      </p:graphicFrame>
      <p:sp>
        <p:nvSpPr>
          <p:cNvPr id="21" name="タイトル 7">
            <a:extLst>
              <a:ext uri="{FF2B5EF4-FFF2-40B4-BE49-F238E27FC236}">
                <a16:creationId xmlns:a16="http://schemas.microsoft.com/office/drawing/2014/main" id="{F4AF36C4-EDBE-1D75-E7DA-3137060B279C}"/>
              </a:ext>
            </a:extLst>
          </p:cNvPr>
          <p:cNvSpPr txBox="1">
            <a:spLocks/>
          </p:cNvSpPr>
          <p:nvPr/>
        </p:nvSpPr>
        <p:spPr>
          <a:xfrm>
            <a:off x="514350" y="745832"/>
            <a:ext cx="6220459" cy="30567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要　　　項：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ボッチャ大会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&amp; 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さいかつぼーる・モルック体験会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参加資格：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オープン（年齢、性別、経験の有無一才制限なし。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但し、ボッチャのゲームはチーム戦とし、参加人数により調整します。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個人参加の場合は当日チームを発表します。）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競技方法：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１対戦は３エンド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もしくは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30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分までの時間制。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表　　　彰：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上位３チームを表彰。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参</a:t>
            </a:r>
            <a:r>
              <a:rPr lang="en-US" altLang="ja-JP" sz="1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加</a:t>
            </a:r>
            <a:r>
              <a:rPr lang="en-US" altLang="ja-JP" sz="1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費：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300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円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/1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人　大会参加費は大会当日受付でお支払いください。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申込締切：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日（日）まで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（定員になり次第受付終了します。早めにお申し込みください）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スケジュール：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大会＆体験会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9:00〜12:00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（受付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８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:30〜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時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分から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分ほど練習会を行います。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初めての方でも十分に競技できます。</a:t>
            </a: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また、さいかつぼーる・モルックはボッチャ競技の待ち時間に体験できます。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>
              <a:spcBef>
                <a:spcPts val="600"/>
              </a:spcBef>
            </a:pPr>
            <a:b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endParaRPr lang="ja-JP" altLang="en-US" sz="140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21FC616-0BB4-4CB7-255D-BCA6B1EE04BC}"/>
              </a:ext>
            </a:extLst>
          </p:cNvPr>
          <p:cNvGrpSpPr/>
          <p:nvPr/>
        </p:nvGrpSpPr>
        <p:grpSpPr>
          <a:xfrm>
            <a:off x="184935" y="3792104"/>
            <a:ext cx="6488130" cy="1204963"/>
            <a:chOff x="179369" y="7007747"/>
            <a:chExt cx="6488130" cy="1204963"/>
          </a:xfrm>
        </p:grpSpPr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4FD06E34-B53A-6995-15B8-E7F1BC1F7E03}"/>
                </a:ext>
              </a:extLst>
            </p:cNvPr>
            <p:cNvSpPr/>
            <p:nvPr/>
          </p:nvSpPr>
          <p:spPr>
            <a:xfrm>
              <a:off x="179369" y="7209338"/>
              <a:ext cx="6488129" cy="1003372"/>
            </a:xfrm>
            <a:prstGeom prst="roundRect">
              <a:avLst/>
            </a:pr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F2F7DB9-C220-ADA2-F3C6-06B078466742}"/>
                </a:ext>
              </a:extLst>
            </p:cNvPr>
            <p:cNvSpPr txBox="1"/>
            <p:nvPr/>
          </p:nvSpPr>
          <p:spPr>
            <a:xfrm>
              <a:off x="2438400" y="7007747"/>
              <a:ext cx="2260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>
                  <a:latin typeface="Meiryo UI" panose="020B0604030504040204" pitchFamily="34" charset="-128"/>
                  <a:ea typeface="Meiryo UI" panose="020B0604030504040204" pitchFamily="34" charset="-128"/>
                </a:rPr>
                <a:t>お問合せ・お申込みは</a:t>
              </a:r>
              <a:endParaRPr lang="en-US" altLang="ja-JP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9" name="字幕 2">
              <a:extLst>
                <a:ext uri="{FF2B5EF4-FFF2-40B4-BE49-F238E27FC236}">
                  <a16:creationId xmlns:a16="http://schemas.microsoft.com/office/drawing/2014/main" id="{1B6EC988-94BF-B573-7C1D-085FCDE432BA}"/>
                </a:ext>
              </a:extLst>
            </p:cNvPr>
            <p:cNvSpPr txBox="1">
              <a:spLocks/>
            </p:cNvSpPr>
            <p:nvPr/>
          </p:nvSpPr>
          <p:spPr>
            <a:xfrm>
              <a:off x="241604" y="7363089"/>
              <a:ext cx="6425895" cy="834633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エンジョイスポーツクラブ■久我（</a:t>
              </a:r>
              <a:r>
                <a:rPr lang="en-US" altLang="ja-JP" sz="12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TEL</a:t>
              </a:r>
              <a:r>
                <a:rPr lang="ja-JP" altLang="en-US" sz="1200">
                  <a:latin typeface="Meiryo UI" panose="020B0604030504040204" pitchFamily="34" charset="-128"/>
                  <a:ea typeface="Meiryo UI" panose="020B0604030504040204" pitchFamily="34" charset="-128"/>
                </a:rPr>
                <a:t>・</a:t>
              </a:r>
              <a:r>
                <a:rPr lang="en-US" altLang="ja-JP" sz="12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FAX.</a:t>
              </a:r>
              <a:r>
                <a:rPr lang="en-US" altLang="ja-JP" sz="12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0475-42-3919 / </a:t>
              </a:r>
              <a:r>
                <a:rPr lang="en-US" altLang="ja-JP" sz="1200" b="1" dirty="0" err="1">
                  <a:latin typeface="Meiryo UI" panose="020B0604030504040204" pitchFamily="34" charset="-128"/>
                  <a:ea typeface="Meiryo UI" panose="020B0604030504040204" pitchFamily="34" charset="-128"/>
                </a:rPr>
                <a:t>m.kuga.gt@gmail.com</a:t>
              </a:r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）</a:t>
              </a:r>
              <a:endParaRPr lang="en-US" altLang="ja-JP" sz="1200" b="1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pPr algn="l"/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一宮町教育委員会（土日祝日を除く</a:t>
              </a:r>
              <a:r>
                <a:rPr lang="en-US" altLang="ja-JP" sz="12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8:30-17:00</a:t>
              </a:r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）</a:t>
              </a:r>
              <a:endParaRPr lang="en-US" altLang="ja-JP" sz="1200" b="1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r>
                <a:rPr lang="en-US" altLang="ja-JP" sz="12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                                       </a:t>
              </a:r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　</a:t>
              </a:r>
              <a:r>
                <a:rPr lang="en-US" altLang="ja-JP" sz="12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■受付（</a:t>
              </a:r>
              <a:r>
                <a:rPr lang="en-US" altLang="ja-JP" sz="12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TEL.</a:t>
              </a:r>
              <a:r>
                <a:rPr lang="en-US" altLang="ja-JP" sz="1200" b="1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0475-42-1416 / FAX.0475-42-1424</a:t>
              </a:r>
              <a:r>
                <a:rPr lang="ja-JP" altLang="en-US" sz="1200" b="1">
                  <a:latin typeface="Meiryo UI" panose="020B0604030504040204" pitchFamily="34" charset="-128"/>
                  <a:ea typeface="Meiryo UI" panose="020B0604030504040204" pitchFamily="34" charset="-128"/>
                </a:rPr>
                <a:t>）</a:t>
              </a:r>
              <a:endParaRPr lang="en-US" altLang="ja-JP" sz="1200" b="1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31" name="字幕 2">
            <a:extLst>
              <a:ext uri="{FF2B5EF4-FFF2-40B4-BE49-F238E27FC236}">
                <a16:creationId xmlns:a16="http://schemas.microsoft.com/office/drawing/2014/main" id="{D4897E54-47F5-AD48-0498-C37C55ECA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107" y="5091812"/>
            <a:ext cx="6576703" cy="97906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主催：千葉県総合型地域スポーツクラブ連絡協議会　千葉県広域スポーツセンター（千葉県）</a:t>
            </a:r>
            <a:endParaRPr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主管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NPO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法人一宮町スポーツ協会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エンジョイスポーツクラブ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後援：一宮町　一宮町教育委員会</a:t>
            </a:r>
            <a:b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協力：千葉県立長生特別支援学校　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千葉県立大多喜高等学校</a:t>
            </a:r>
            <a:endParaRPr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ja-JP" sz="1200" kern="100"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Times New Roman" panose="02020603050405020304" pitchFamily="18" charset="0"/>
              </a:rPr>
              <a:t>毎日新聞上総一宮販売所</a:t>
            </a:r>
            <a:r>
              <a:rPr lang="en-US" altLang="ja-JP" sz="1200" kern="100" dirty="0"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Times New Roman" panose="02020603050405020304" pitchFamily="18" charset="0"/>
              </a:rPr>
              <a:t>読売センター上総一の宮</a:t>
            </a:r>
            <a:endParaRPr lang="ja-JP" altLang="ja-JP" sz="1100" kern="100">
              <a:effectLst/>
              <a:latin typeface="Meiryo UI" panose="020B0604030504040204" pitchFamily="34" charset="-128"/>
              <a:ea typeface="Meiryo UI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2" name="タイトル 7">
            <a:extLst>
              <a:ext uri="{FF2B5EF4-FFF2-40B4-BE49-F238E27FC236}">
                <a16:creationId xmlns:a16="http://schemas.microsoft.com/office/drawing/2014/main" id="{FB4D59AF-3B29-A4E7-B44E-CFA8E95AC416}"/>
              </a:ext>
            </a:extLst>
          </p:cNvPr>
          <p:cNvSpPr txBox="1">
            <a:spLocks/>
          </p:cNvSpPr>
          <p:nvPr/>
        </p:nvSpPr>
        <p:spPr>
          <a:xfrm>
            <a:off x="247170" y="6625459"/>
            <a:ext cx="6425894" cy="529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スポネットちば</a:t>
            </a:r>
            <a:r>
              <a:rPr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2024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　ボッチャ大会</a:t>
            </a:r>
            <a:r>
              <a:rPr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さいかつぼーる・モルック体験会に</a:t>
            </a:r>
            <a:endParaRPr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l"/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個人参加　・　チーム参加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「チーム名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：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」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します。</a:t>
            </a:r>
            <a:endParaRPr lang="ja-JP" altLang="en-US" sz="1600"/>
          </a:p>
        </p:txBody>
      </p:sp>
      <p:sp>
        <p:nvSpPr>
          <p:cNvPr id="33" name="タイトル 7">
            <a:extLst>
              <a:ext uri="{FF2B5EF4-FFF2-40B4-BE49-F238E27FC236}">
                <a16:creationId xmlns:a16="http://schemas.microsoft.com/office/drawing/2014/main" id="{2BB6327E-E91F-F303-D946-3108E6D66E15}"/>
              </a:ext>
            </a:extLst>
          </p:cNvPr>
          <p:cNvSpPr txBox="1">
            <a:spLocks/>
          </p:cNvSpPr>
          <p:nvPr/>
        </p:nvSpPr>
        <p:spPr>
          <a:xfrm>
            <a:off x="105404" y="6270912"/>
            <a:ext cx="6629405" cy="3615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スポネットちば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2024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　ボッチャ大会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さいかつぼーる・モルック体験会参加申込書</a:t>
            </a:r>
            <a: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br>
              <a:rPr lang="en-US" altLang="ja-JP" sz="16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endParaRPr lang="ja-JP" altLang="en-US" sz="160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241F8E3-8292-5E81-3DBA-0C82BB7F84CD}"/>
              </a:ext>
            </a:extLst>
          </p:cNvPr>
          <p:cNvCxnSpPr/>
          <p:nvPr/>
        </p:nvCxnSpPr>
        <p:spPr>
          <a:xfrm>
            <a:off x="158107" y="6145674"/>
            <a:ext cx="659448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タイトル 7">
            <a:extLst>
              <a:ext uri="{FF2B5EF4-FFF2-40B4-BE49-F238E27FC236}">
                <a16:creationId xmlns:a16="http://schemas.microsoft.com/office/drawing/2014/main" id="{62200A21-47D5-416C-0FF9-4BD88D6C48AE}"/>
              </a:ext>
            </a:extLst>
          </p:cNvPr>
          <p:cNvSpPr txBox="1">
            <a:spLocks/>
          </p:cNvSpPr>
          <p:nvPr/>
        </p:nvSpPr>
        <p:spPr>
          <a:xfrm>
            <a:off x="2870199" y="6044806"/>
            <a:ext cx="1117600" cy="27690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キリトリセン</a:t>
            </a:r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966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364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千葉県総合型地域スポーツクラブ連絡協議会　スポネットちば2024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2024-10-16T05:48:27Z</dcterms:created>
  <dcterms:modified xsi:type="dcterms:W3CDTF">2024-10-16T05:48:43Z</dcterms:modified>
</cp:coreProperties>
</file>